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8" r:id="rId2"/>
    <p:sldId id="257" r:id="rId3"/>
    <p:sldId id="270" r:id="rId4"/>
    <p:sldId id="271" r:id="rId5"/>
    <p:sldId id="277" r:id="rId6"/>
    <p:sldId id="274" r:id="rId7"/>
    <p:sldId id="278" r:id="rId8"/>
    <p:sldId id="279" r:id="rId9"/>
    <p:sldId id="280" r:id="rId10"/>
    <p:sldId id="281" r:id="rId11"/>
    <p:sldId id="272" r:id="rId12"/>
    <p:sldId id="282" r:id="rId13"/>
    <p:sldId id="283" r:id="rId14"/>
    <p:sldId id="261" r:id="rId15"/>
  </p:sldIdLst>
  <p:sldSz cx="12192000" cy="6858000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224"/>
    <a:srgbClr val="009193"/>
    <a:srgbClr val="4E807B"/>
    <a:srgbClr val="00714D"/>
    <a:srgbClr val="006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5673"/>
  </p:normalViewPr>
  <p:slideViewPr>
    <p:cSldViewPr snapToGrid="0" snapToObjects="1" showGuides="1">
      <p:cViewPr varScale="1">
        <p:scale>
          <a:sx n="87" d="100"/>
          <a:sy n="87" d="100"/>
        </p:scale>
        <p:origin x="49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Noveno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925D9D-22DF-4C62-9686-18574C115861}" type="doc">
      <dgm:prSet loTypeId="urn:microsoft.com/office/officeart/2005/8/layout/hierarchy5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273F03A6-32B2-4567-A245-8C64C0833251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MX" sz="1600" b="1" i="0" dirty="0">
              <a:solidFill>
                <a:schemeClr val="bg1"/>
              </a:solidFill>
              <a:latin typeface="Soberana Sans Light" charset="0"/>
              <a:ea typeface="Soberana Sans Light" charset="0"/>
              <a:cs typeface="Soberana Sans Light" charset="0"/>
            </a:rPr>
            <a:t>Secretaría de la Función Pública</a:t>
          </a:r>
        </a:p>
      </dgm:t>
    </dgm:pt>
    <dgm:pt modelId="{AEAE71B8-8016-42C1-9F2B-EF8CD7774366}" type="parTrans" cxnId="{5546ACBF-353A-462E-B88B-B1E33F34E01A}">
      <dgm:prSet/>
      <dgm:spPr/>
      <dgm:t>
        <a:bodyPr/>
        <a:lstStyle/>
        <a:p>
          <a:endParaRPr lang="es-MX"/>
        </a:p>
      </dgm:t>
    </dgm:pt>
    <dgm:pt modelId="{952CFC8F-B368-44F3-93AA-32172623CFB7}" type="sibTrans" cxnId="{5546ACBF-353A-462E-B88B-B1E33F34E01A}">
      <dgm:prSet/>
      <dgm:spPr/>
      <dgm:t>
        <a:bodyPr/>
        <a:lstStyle/>
        <a:p>
          <a:endParaRPr lang="es-MX"/>
        </a:p>
      </dgm:t>
    </dgm:pt>
    <dgm:pt modelId="{2F564EA7-671C-4E0C-833C-CB3DF0603CEA}">
      <dgm:prSet phldrT="[Texto]" custT="1"/>
      <dgm:spPr>
        <a:solidFill>
          <a:srgbClr val="FFC000"/>
        </a:solidFill>
      </dgm:spPr>
      <dgm:t>
        <a:bodyPr/>
        <a:lstStyle/>
        <a:p>
          <a:pPr algn="ctr"/>
          <a:r>
            <a:rPr lang="es-MX" sz="1600" b="1" i="0" dirty="0">
              <a:latin typeface="Soberana Sans Light" charset="0"/>
              <a:ea typeface="Soberana Sans Light" charset="0"/>
              <a:cs typeface="Soberana Sans Light" charset="0"/>
            </a:rPr>
            <a:t>Instancia Normativa</a:t>
          </a:r>
        </a:p>
      </dgm:t>
    </dgm:pt>
    <dgm:pt modelId="{AFF0F082-0890-44BA-80F4-29083C27CBF8}" type="parTrans" cxnId="{A957C174-8606-45C7-A39B-077B4E1B1072}">
      <dgm:prSet/>
      <dgm:spPr/>
      <dgm:t>
        <a:bodyPr/>
        <a:lstStyle/>
        <a:p>
          <a:endParaRPr lang="es-MX"/>
        </a:p>
      </dgm:t>
    </dgm:pt>
    <dgm:pt modelId="{75938226-E7AD-4D37-822B-AAE87B44BB2F}" type="sibTrans" cxnId="{A957C174-8606-45C7-A39B-077B4E1B1072}">
      <dgm:prSet/>
      <dgm:spPr/>
      <dgm:t>
        <a:bodyPr/>
        <a:lstStyle/>
        <a:p>
          <a:endParaRPr lang="es-MX"/>
        </a:p>
      </dgm:t>
    </dgm:pt>
    <dgm:pt modelId="{52FAFCAA-D39E-432F-B0C7-36CDE087326E}">
      <dgm:prSet phldrT="[Texto]" custT="1"/>
      <dgm:spPr>
        <a:solidFill>
          <a:srgbClr val="92D050"/>
        </a:solidFill>
        <a:ln>
          <a:solidFill>
            <a:schemeClr val="accent6">
              <a:lumMod val="50000"/>
            </a:schemeClr>
          </a:solidFill>
        </a:ln>
        <a:scene3d>
          <a:camera prst="orthographicFront"/>
          <a:lightRig rig="flat" dir="t"/>
        </a:scene3d>
        <a:sp3d z="-190500" extrusionH="12700" prstMaterial="plastic">
          <a:bevelT w="50800" h="50800" prst="coolSlant"/>
          <a:extrusionClr>
            <a:schemeClr val="tx1">
              <a:lumMod val="75000"/>
              <a:lumOff val="25000"/>
            </a:schemeClr>
          </a:extrusionClr>
        </a:sp3d>
      </dgm:spPr>
      <dgm:t>
        <a:bodyPr/>
        <a:lstStyle/>
        <a:p>
          <a:pPr>
            <a:lnSpc>
              <a:spcPct val="100000"/>
            </a:lnSpc>
          </a:pPr>
          <a:r>
            <a:rPr lang="es-MX" sz="2200" b="1" i="0" dirty="0">
              <a:solidFill>
                <a:schemeClr val="bg1"/>
              </a:solidFill>
              <a:latin typeface="Soberana Sans Light" charset="0"/>
              <a:ea typeface="Soberana Sans Light" charset="0"/>
              <a:cs typeface="Soberana Sans Light" charset="0"/>
            </a:rPr>
            <a:t>Administrador General</a:t>
          </a:r>
        </a:p>
      </dgm:t>
    </dgm:pt>
    <dgm:pt modelId="{3D36CF1A-AE68-43AD-A102-ABA854CE9D97}" type="parTrans" cxnId="{0FCB8261-D9D8-4EBE-8BD6-7E2569E89CBB}">
      <dgm:prSet/>
      <dgm:spPr/>
      <dgm:t>
        <a:bodyPr/>
        <a:lstStyle/>
        <a:p>
          <a:endParaRPr lang="es-MX"/>
        </a:p>
      </dgm:t>
    </dgm:pt>
    <dgm:pt modelId="{9BD7F651-6674-43D1-85C8-9A39B02859B0}" type="sibTrans" cxnId="{0FCB8261-D9D8-4EBE-8BD6-7E2569E89CBB}">
      <dgm:prSet/>
      <dgm:spPr/>
      <dgm:t>
        <a:bodyPr/>
        <a:lstStyle/>
        <a:p>
          <a:endParaRPr lang="es-MX"/>
        </a:p>
      </dgm:t>
    </dgm:pt>
    <dgm:pt modelId="{675BDFA4-9227-4151-BD80-202C668EC00B}">
      <dgm:prSet phldrT="[Texto]" custT="1"/>
      <dgm:spPr>
        <a:solidFill>
          <a:srgbClr val="00714D"/>
        </a:solidFill>
      </dgm:spPr>
      <dgm:t>
        <a:bodyPr/>
        <a:lstStyle/>
        <a:p>
          <a:pPr algn="ctr"/>
          <a:r>
            <a:rPr lang="es-MX" sz="2200" b="1" i="0" dirty="0">
              <a:solidFill>
                <a:schemeClr val="bg1"/>
              </a:solidFill>
              <a:latin typeface="Soberana Sans Light" charset="0"/>
              <a:ea typeface="Soberana Sans Light" charset="0"/>
              <a:cs typeface="Soberana Sans Light" charset="0"/>
            </a:rPr>
            <a:t>Dependencias y Entidades </a:t>
          </a:r>
        </a:p>
      </dgm:t>
    </dgm:pt>
    <dgm:pt modelId="{689A4699-C322-483D-A082-DC5A8FD794C3}" type="parTrans" cxnId="{A58E2ADA-F4BB-45C9-9AE5-96D63D92AA00}">
      <dgm:prSet/>
      <dgm:spPr/>
      <dgm:t>
        <a:bodyPr/>
        <a:lstStyle/>
        <a:p>
          <a:endParaRPr lang="es-MX"/>
        </a:p>
      </dgm:t>
    </dgm:pt>
    <dgm:pt modelId="{730AAAC4-8FA9-47D6-8298-BB29C900E363}" type="sibTrans" cxnId="{A58E2ADA-F4BB-45C9-9AE5-96D63D92AA00}">
      <dgm:prSet/>
      <dgm:spPr/>
      <dgm:t>
        <a:bodyPr/>
        <a:lstStyle/>
        <a:p>
          <a:endParaRPr lang="es-MX"/>
        </a:p>
      </dgm:t>
    </dgm:pt>
    <dgm:pt modelId="{9513DEEE-C0DA-42EA-AF06-55DFD89D482C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MX" sz="2200" b="1" i="0" dirty="0">
              <a:solidFill>
                <a:schemeClr val="bg1"/>
              </a:solidFill>
              <a:latin typeface="Soberana Sans Light" charset="0"/>
              <a:ea typeface="Soberana Sans Light" charset="0"/>
              <a:cs typeface="Soberana Sans Light" charset="0"/>
            </a:rPr>
            <a:t>Instancias de Control</a:t>
          </a:r>
        </a:p>
      </dgm:t>
    </dgm:pt>
    <dgm:pt modelId="{A81ECD9A-80CB-4DFE-AB00-F916BFBCB4EF}" type="sibTrans" cxnId="{74A35FFF-0B08-49C1-B299-52E0E481DE0B}">
      <dgm:prSet/>
      <dgm:spPr/>
      <dgm:t>
        <a:bodyPr/>
        <a:lstStyle/>
        <a:p>
          <a:endParaRPr lang="es-MX"/>
        </a:p>
      </dgm:t>
    </dgm:pt>
    <dgm:pt modelId="{F3C5EA2B-FE03-4A2D-B887-DF45530FC5B3}" type="parTrans" cxnId="{74A35FFF-0B08-49C1-B299-52E0E481DE0B}">
      <dgm:prSet/>
      <dgm:spPr/>
      <dgm:t>
        <a:bodyPr/>
        <a:lstStyle/>
        <a:p>
          <a:endParaRPr lang="es-MX"/>
        </a:p>
      </dgm:t>
    </dgm:pt>
    <dgm:pt modelId="{D91284C9-2D6A-46C6-A3BF-3426B3050EA0}">
      <dgm:prSet phldrT="[Texto]" custT="1"/>
      <dgm:spPr>
        <a:solidFill>
          <a:srgbClr val="FFC000"/>
        </a:solidFill>
      </dgm:spPr>
      <dgm:t>
        <a:bodyPr/>
        <a:lstStyle/>
        <a:p>
          <a:pPr algn="ctr"/>
          <a:r>
            <a:rPr lang="es-MX" sz="1600" b="1" i="0" kern="1200" dirty="0">
              <a:latin typeface="Soberana Sans Light" charset="0"/>
              <a:ea typeface="Soberana Sans Light" charset="0"/>
              <a:cs typeface="Soberana Sans Light" charset="0"/>
            </a:rPr>
            <a:t>Representación </a:t>
          </a:r>
          <a:r>
            <a:rPr lang="es-MX" sz="1600" b="1" i="0" kern="1200" dirty="0">
              <a:solidFill>
                <a:prstClr val="white"/>
              </a:solidFill>
              <a:latin typeface="Soberana Sans Light" charset="0"/>
              <a:ea typeface="Soberana Sans Light" charset="0"/>
              <a:cs typeface="Soberana Sans Light" charset="0"/>
            </a:rPr>
            <a:t>Federal</a:t>
          </a:r>
        </a:p>
      </dgm:t>
    </dgm:pt>
    <dgm:pt modelId="{02EE6624-7020-4683-BEC3-297FD63BF435}" type="parTrans" cxnId="{86CBA212-3CDE-42EA-AFFB-B49FB952F8B3}">
      <dgm:prSet/>
      <dgm:spPr/>
      <dgm:t>
        <a:bodyPr/>
        <a:lstStyle/>
        <a:p>
          <a:endParaRPr lang="es-MX"/>
        </a:p>
      </dgm:t>
    </dgm:pt>
    <dgm:pt modelId="{AFB6C8C5-B2EE-4895-B695-62F0BC552ADB}" type="sibTrans" cxnId="{86CBA212-3CDE-42EA-AFFB-B49FB952F8B3}">
      <dgm:prSet/>
      <dgm:spPr/>
      <dgm:t>
        <a:bodyPr/>
        <a:lstStyle/>
        <a:p>
          <a:endParaRPr lang="es-MX"/>
        </a:p>
      </dgm:t>
    </dgm:pt>
    <dgm:pt modelId="{76B58AC0-EFD1-4DBC-9B80-82F3A1EBA250}">
      <dgm:prSet phldrT="[Texto]" custT="1"/>
      <dgm:spPr>
        <a:solidFill>
          <a:srgbClr val="FFC000"/>
        </a:solidFill>
      </dgm:spPr>
      <dgm:t>
        <a:bodyPr/>
        <a:lstStyle/>
        <a:p>
          <a:pPr algn="ctr"/>
          <a:r>
            <a:rPr lang="es-MX" sz="1600" b="1" i="0" dirty="0">
              <a:latin typeface="Soberana Sans Light" charset="0"/>
              <a:ea typeface="Soberana Sans Light" charset="0"/>
              <a:cs typeface="Soberana Sans Light" charset="0"/>
            </a:rPr>
            <a:t>Ejecutora Estatal</a:t>
          </a:r>
        </a:p>
      </dgm:t>
    </dgm:pt>
    <dgm:pt modelId="{0F689DAA-5609-485A-83CE-203922DC6969}" type="parTrans" cxnId="{F39FE433-CC97-4292-A4F9-7557F31F465A}">
      <dgm:prSet/>
      <dgm:spPr/>
      <dgm:t>
        <a:bodyPr/>
        <a:lstStyle/>
        <a:p>
          <a:endParaRPr lang="es-MX"/>
        </a:p>
      </dgm:t>
    </dgm:pt>
    <dgm:pt modelId="{4AA85E84-7A87-4586-A549-A305EF63D8D5}" type="sibTrans" cxnId="{F39FE433-CC97-4292-A4F9-7557F31F465A}">
      <dgm:prSet/>
      <dgm:spPr/>
      <dgm:t>
        <a:bodyPr/>
        <a:lstStyle/>
        <a:p>
          <a:endParaRPr lang="es-MX"/>
        </a:p>
      </dgm:t>
    </dgm:pt>
    <dgm:pt modelId="{33642287-E2DE-493A-BCCD-60A77C8E7356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MX" sz="1400" b="1" i="0" dirty="0">
              <a:latin typeface="Soberana Sans Light" charset="0"/>
              <a:ea typeface="Soberana Sans Light" charset="0"/>
              <a:cs typeface="Soberana Sans Light" charset="0"/>
            </a:rPr>
            <a:t>Órganos Internos de Control</a:t>
          </a:r>
        </a:p>
      </dgm:t>
    </dgm:pt>
    <dgm:pt modelId="{83519DBE-3277-4982-9E71-BC560854CC1D}" type="parTrans" cxnId="{9BE8E1F8-69B7-43B6-9F0C-3235E1960FC7}">
      <dgm:prSet/>
      <dgm:spPr/>
      <dgm:t>
        <a:bodyPr/>
        <a:lstStyle/>
        <a:p>
          <a:endParaRPr lang="es-MX"/>
        </a:p>
      </dgm:t>
    </dgm:pt>
    <dgm:pt modelId="{CBC11BD5-8DB4-401E-A6FF-6FF03C0FC7BB}" type="sibTrans" cxnId="{9BE8E1F8-69B7-43B6-9F0C-3235E1960FC7}">
      <dgm:prSet/>
      <dgm:spPr/>
      <dgm:t>
        <a:bodyPr/>
        <a:lstStyle/>
        <a:p>
          <a:endParaRPr lang="es-MX"/>
        </a:p>
      </dgm:t>
    </dgm:pt>
    <dgm:pt modelId="{19AF197E-D16E-4E96-A141-0E5D756D2578}">
      <dgm:prSet phldrT="[Texto]" custT="1"/>
      <dgm:spPr>
        <a:solidFill>
          <a:srgbClr val="FFC000"/>
        </a:solidFill>
      </dgm:spPr>
      <dgm:t>
        <a:bodyPr/>
        <a:lstStyle/>
        <a:p>
          <a:pPr algn="ctr"/>
          <a:r>
            <a:rPr lang="es-MX" sz="1600" b="1" i="0" dirty="0">
              <a:latin typeface="Soberana Sans Light" charset="0"/>
              <a:ea typeface="Soberana Sans Light" charset="0"/>
              <a:cs typeface="Soberana Sans Light" charset="0"/>
            </a:rPr>
            <a:t>Ejecutora Municipal</a:t>
          </a:r>
        </a:p>
      </dgm:t>
    </dgm:pt>
    <dgm:pt modelId="{A36430E6-DC02-46CE-8A0D-C6FCF581214E}" type="sibTrans" cxnId="{7EEDCF65-02A3-44E7-8ACC-4FC7F10801DB}">
      <dgm:prSet/>
      <dgm:spPr/>
      <dgm:t>
        <a:bodyPr/>
        <a:lstStyle/>
        <a:p>
          <a:endParaRPr lang="es-MX"/>
        </a:p>
      </dgm:t>
    </dgm:pt>
    <dgm:pt modelId="{262E16C1-0016-4EF1-B558-4DA544657B60}" type="parTrans" cxnId="{7EEDCF65-02A3-44E7-8ACC-4FC7F10801DB}">
      <dgm:prSet/>
      <dgm:spPr/>
      <dgm:t>
        <a:bodyPr/>
        <a:lstStyle/>
        <a:p>
          <a:endParaRPr lang="es-MX"/>
        </a:p>
      </dgm:t>
    </dgm:pt>
    <dgm:pt modelId="{F4D63C31-BD74-4423-ACAD-CC91DDC80755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MX" sz="1400" b="1" i="0" dirty="0">
              <a:latin typeface="Soberana Sans Light" charset="0"/>
              <a:ea typeface="Soberana Sans Light" charset="0"/>
              <a:cs typeface="Soberana Sans Light" charset="0"/>
            </a:rPr>
            <a:t>Órganos Estatales de Control</a:t>
          </a:r>
        </a:p>
      </dgm:t>
    </dgm:pt>
    <dgm:pt modelId="{A8007AEE-B21F-44F7-A4CB-A01554185636}" type="sibTrans" cxnId="{5FD60EBE-FF9A-4B6E-8DBC-7E19B0452B4A}">
      <dgm:prSet/>
      <dgm:spPr/>
      <dgm:t>
        <a:bodyPr/>
        <a:lstStyle/>
        <a:p>
          <a:endParaRPr lang="es-MX"/>
        </a:p>
      </dgm:t>
    </dgm:pt>
    <dgm:pt modelId="{0703A90B-0EDF-4D50-89D0-CFDC7B0E34D2}" type="parTrans" cxnId="{5FD60EBE-FF9A-4B6E-8DBC-7E19B0452B4A}">
      <dgm:prSet/>
      <dgm:spPr/>
      <dgm:t>
        <a:bodyPr/>
        <a:lstStyle/>
        <a:p>
          <a:endParaRPr lang="es-MX"/>
        </a:p>
      </dgm:t>
    </dgm:pt>
    <dgm:pt modelId="{B43996FC-E49B-421D-A15B-79D6B580A0CB}">
      <dgm:prSet phldrT="[Texto]"/>
      <dgm:spPr/>
      <dgm:t>
        <a:bodyPr/>
        <a:lstStyle/>
        <a:p>
          <a:r>
            <a:rPr lang="es-MX" dirty="0"/>
            <a:t>OEC</a:t>
          </a:r>
        </a:p>
      </dgm:t>
    </dgm:pt>
    <dgm:pt modelId="{AB229C5A-2B45-45C5-B810-0384A217982B}" type="sibTrans" cxnId="{AFC6D68C-2189-449E-9A89-019BF036E3CA}">
      <dgm:prSet/>
      <dgm:spPr/>
      <dgm:t>
        <a:bodyPr/>
        <a:lstStyle/>
        <a:p>
          <a:endParaRPr lang="es-MX"/>
        </a:p>
      </dgm:t>
    </dgm:pt>
    <dgm:pt modelId="{7A79E5DA-83D7-4E95-A4A6-EB84C748847B}" type="parTrans" cxnId="{AFC6D68C-2189-449E-9A89-019BF036E3CA}">
      <dgm:prSet/>
      <dgm:spPr/>
      <dgm:t>
        <a:bodyPr/>
        <a:lstStyle/>
        <a:p>
          <a:endParaRPr lang="es-MX"/>
        </a:p>
      </dgm:t>
    </dgm:pt>
    <dgm:pt modelId="{B82C2A98-6101-495D-9924-343DAA0B8F8F}" type="pres">
      <dgm:prSet presAssocID="{BF925D9D-22DF-4C62-9686-18574C11586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E428854-E597-49C2-AB71-8D86426DA79E}" type="pres">
      <dgm:prSet presAssocID="{BF925D9D-22DF-4C62-9686-18574C115861}" presName="hierFlow" presStyleCnt="0"/>
      <dgm:spPr/>
    </dgm:pt>
    <dgm:pt modelId="{98171019-5624-43D5-AA51-C0F9486ED2D2}" type="pres">
      <dgm:prSet presAssocID="{BF925D9D-22DF-4C62-9686-18574C115861}" presName="firstBuf" presStyleCnt="0"/>
      <dgm:spPr/>
    </dgm:pt>
    <dgm:pt modelId="{792EE488-F87A-4E6A-9D74-DE798665C3B4}" type="pres">
      <dgm:prSet presAssocID="{BF925D9D-22DF-4C62-9686-18574C11586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9F7837A-DBEA-4D4C-93C6-1DE937CE22AC}" type="pres">
      <dgm:prSet presAssocID="{273F03A6-32B2-4567-A245-8C64C0833251}" presName="Name17" presStyleCnt="0"/>
      <dgm:spPr/>
    </dgm:pt>
    <dgm:pt modelId="{079EB16C-7C05-4F9E-BEAD-3BA18DE91DB7}" type="pres">
      <dgm:prSet presAssocID="{273F03A6-32B2-4567-A245-8C64C0833251}" presName="level1Shape" presStyleLbl="node0" presStyleIdx="0" presStyleCnt="1" custScaleX="111100" custScaleY="142053" custLinFactNeighborX="39503" custLinFactNeighborY="-69884">
        <dgm:presLayoutVars>
          <dgm:chPref val="3"/>
        </dgm:presLayoutVars>
      </dgm:prSet>
      <dgm:spPr/>
    </dgm:pt>
    <dgm:pt modelId="{3132C719-3CB0-44C9-B210-F5E9F031C4B9}" type="pres">
      <dgm:prSet presAssocID="{273F03A6-32B2-4567-A245-8C64C0833251}" presName="hierChild2" presStyleCnt="0"/>
      <dgm:spPr/>
    </dgm:pt>
    <dgm:pt modelId="{56E44ECF-2994-4A6C-A8F8-86723EDC825B}" type="pres">
      <dgm:prSet presAssocID="{AFF0F082-0890-44BA-80F4-29083C27CBF8}" presName="Name25" presStyleLbl="parChTrans1D2" presStyleIdx="0" presStyleCnt="4"/>
      <dgm:spPr/>
    </dgm:pt>
    <dgm:pt modelId="{727EDEA3-9035-4CBF-BA83-0B3C5F63914B}" type="pres">
      <dgm:prSet presAssocID="{AFF0F082-0890-44BA-80F4-29083C27CBF8}" presName="connTx" presStyleLbl="parChTrans1D2" presStyleIdx="0" presStyleCnt="4"/>
      <dgm:spPr/>
    </dgm:pt>
    <dgm:pt modelId="{EC7AB3FC-D82A-4B8F-A326-2CE1A696DEB1}" type="pres">
      <dgm:prSet presAssocID="{2F564EA7-671C-4E0C-833C-CB3DF0603CEA}" presName="Name30" presStyleCnt="0"/>
      <dgm:spPr/>
    </dgm:pt>
    <dgm:pt modelId="{86CF5AF4-033D-4D83-84D9-7C3643FDF56A}" type="pres">
      <dgm:prSet presAssocID="{2F564EA7-671C-4E0C-833C-CB3DF0603CEA}" presName="level2Shape" presStyleLbl="node2" presStyleIdx="0" presStyleCnt="4" custScaleX="129618" custScaleY="90909" custLinFactX="22551" custLinFactNeighborX="100000" custLinFactNeighborY="-16621"/>
      <dgm:spPr/>
    </dgm:pt>
    <dgm:pt modelId="{F15F301F-EBEA-4608-B942-BF28DF567F54}" type="pres">
      <dgm:prSet presAssocID="{2F564EA7-671C-4E0C-833C-CB3DF0603CEA}" presName="hierChild3" presStyleCnt="0"/>
      <dgm:spPr/>
    </dgm:pt>
    <dgm:pt modelId="{9295E46E-C659-4A00-BA13-CF0900FF4794}" type="pres">
      <dgm:prSet presAssocID="{83519DBE-3277-4982-9E71-BC560854CC1D}" presName="Name25" presStyleLbl="parChTrans1D3" presStyleIdx="0" presStyleCnt="3"/>
      <dgm:spPr/>
    </dgm:pt>
    <dgm:pt modelId="{71A9D842-F669-4C6B-B946-02FA0BADDABE}" type="pres">
      <dgm:prSet presAssocID="{83519DBE-3277-4982-9E71-BC560854CC1D}" presName="connTx" presStyleLbl="parChTrans1D3" presStyleIdx="0" presStyleCnt="3"/>
      <dgm:spPr/>
    </dgm:pt>
    <dgm:pt modelId="{04A89380-4189-4056-91E4-73563F6EEBAA}" type="pres">
      <dgm:prSet presAssocID="{33642287-E2DE-493A-BCCD-60A77C8E7356}" presName="Name30" presStyleCnt="0"/>
      <dgm:spPr/>
    </dgm:pt>
    <dgm:pt modelId="{DBD4EC6F-8BEE-4A77-9D25-99DC52CD7DCC}" type="pres">
      <dgm:prSet presAssocID="{33642287-E2DE-493A-BCCD-60A77C8E7356}" presName="level2Shape" presStyleLbl="node3" presStyleIdx="0" presStyleCnt="3" custScaleX="133173" custLinFactX="84154" custLinFactNeighborX="100000" custLinFactNeighborY="30957"/>
      <dgm:spPr/>
    </dgm:pt>
    <dgm:pt modelId="{45AB2EB4-6B63-4D26-9965-D4102284FADD}" type="pres">
      <dgm:prSet presAssocID="{33642287-E2DE-493A-BCCD-60A77C8E7356}" presName="hierChild3" presStyleCnt="0"/>
      <dgm:spPr/>
    </dgm:pt>
    <dgm:pt modelId="{6683A203-34C6-4403-9B0E-E9851FEF288F}" type="pres">
      <dgm:prSet presAssocID="{02EE6624-7020-4683-BEC3-297FD63BF435}" presName="Name25" presStyleLbl="parChTrans1D2" presStyleIdx="1" presStyleCnt="4"/>
      <dgm:spPr/>
    </dgm:pt>
    <dgm:pt modelId="{4FC4AE87-D8AF-448C-A33B-9628D40DCD60}" type="pres">
      <dgm:prSet presAssocID="{02EE6624-7020-4683-BEC3-297FD63BF435}" presName="connTx" presStyleLbl="parChTrans1D2" presStyleIdx="1" presStyleCnt="4"/>
      <dgm:spPr/>
    </dgm:pt>
    <dgm:pt modelId="{C8B0DC20-33D7-422E-B829-089EC87B74EB}" type="pres">
      <dgm:prSet presAssocID="{D91284C9-2D6A-46C6-A3BF-3426B3050EA0}" presName="Name30" presStyleCnt="0"/>
      <dgm:spPr/>
    </dgm:pt>
    <dgm:pt modelId="{4B64D755-4515-460B-BEBE-FDFA80BDACD1}" type="pres">
      <dgm:prSet presAssocID="{D91284C9-2D6A-46C6-A3BF-3426B3050EA0}" presName="level2Shape" presStyleLbl="node2" presStyleIdx="1" presStyleCnt="4" custScaleX="128838" custScaleY="90909" custLinFactX="22551" custLinFactNeighborX="100000" custLinFactNeighborY="-12073"/>
      <dgm:spPr/>
    </dgm:pt>
    <dgm:pt modelId="{AFD94F77-ACCB-4D02-B0DB-0BB07AECFF91}" type="pres">
      <dgm:prSet presAssocID="{D91284C9-2D6A-46C6-A3BF-3426B3050EA0}" presName="hierChild3" presStyleCnt="0"/>
      <dgm:spPr/>
    </dgm:pt>
    <dgm:pt modelId="{7AE4F38F-6364-4815-8CEF-F21549278E42}" type="pres">
      <dgm:prSet presAssocID="{0F689DAA-5609-485A-83CE-203922DC6969}" presName="Name25" presStyleLbl="parChTrans1D2" presStyleIdx="2" presStyleCnt="4"/>
      <dgm:spPr/>
    </dgm:pt>
    <dgm:pt modelId="{3DB9C536-0C87-4244-AF6D-8DB7DE40F06E}" type="pres">
      <dgm:prSet presAssocID="{0F689DAA-5609-485A-83CE-203922DC6969}" presName="connTx" presStyleLbl="parChTrans1D2" presStyleIdx="2" presStyleCnt="4"/>
      <dgm:spPr/>
    </dgm:pt>
    <dgm:pt modelId="{28CBC76B-7C2F-4B41-8020-9845515063E6}" type="pres">
      <dgm:prSet presAssocID="{76B58AC0-EFD1-4DBC-9B80-82F3A1EBA250}" presName="Name30" presStyleCnt="0"/>
      <dgm:spPr/>
    </dgm:pt>
    <dgm:pt modelId="{07267AE1-7CD7-41F7-9FE1-A0F4C0E10E8C}" type="pres">
      <dgm:prSet presAssocID="{76B58AC0-EFD1-4DBC-9B80-82F3A1EBA250}" presName="level2Shape" presStyleLbl="node2" presStyleIdx="2" presStyleCnt="4" custScaleX="130896" custScaleY="90909" custLinFactX="22551" custLinFactNeighborX="100000" custLinFactNeighborY="-12073"/>
      <dgm:spPr/>
    </dgm:pt>
    <dgm:pt modelId="{03D45124-3089-4A98-8A9E-DE83371B2886}" type="pres">
      <dgm:prSet presAssocID="{76B58AC0-EFD1-4DBC-9B80-82F3A1EBA250}" presName="hierChild3" presStyleCnt="0"/>
      <dgm:spPr/>
    </dgm:pt>
    <dgm:pt modelId="{93E284DC-93BF-4584-946A-AAFC33D41F11}" type="pres">
      <dgm:prSet presAssocID="{7A79E5DA-83D7-4E95-A4A6-EB84C748847B}" presName="Name25" presStyleLbl="parChTrans1D3" presStyleIdx="1" presStyleCnt="3"/>
      <dgm:spPr/>
    </dgm:pt>
    <dgm:pt modelId="{9B60F53B-68A8-475A-A2BD-9AC4C9984BAE}" type="pres">
      <dgm:prSet presAssocID="{7A79E5DA-83D7-4E95-A4A6-EB84C748847B}" presName="connTx" presStyleLbl="parChTrans1D3" presStyleIdx="1" presStyleCnt="3"/>
      <dgm:spPr/>
    </dgm:pt>
    <dgm:pt modelId="{1180D395-52D0-451E-BAA9-13DDD9EFF808}" type="pres">
      <dgm:prSet presAssocID="{B43996FC-E49B-421D-A15B-79D6B580A0CB}" presName="Name30" presStyleCnt="0"/>
      <dgm:spPr/>
    </dgm:pt>
    <dgm:pt modelId="{D6ABB4FE-3FEE-42D8-81B7-008634F8557E}" type="pres">
      <dgm:prSet presAssocID="{B43996FC-E49B-421D-A15B-79D6B580A0CB}" presName="level2Shape" presStyleLbl="node3" presStyleIdx="1" presStyleCnt="3" custScaleX="131013" custLinFactX="85131" custLinFactNeighborX="100000" custLinFactNeighborY="28376"/>
      <dgm:spPr/>
    </dgm:pt>
    <dgm:pt modelId="{CDCD4F6C-957B-45D3-AF97-886159A7E753}" type="pres">
      <dgm:prSet presAssocID="{B43996FC-E49B-421D-A15B-79D6B580A0CB}" presName="hierChild3" presStyleCnt="0"/>
      <dgm:spPr/>
    </dgm:pt>
    <dgm:pt modelId="{39197BAB-F7D7-496F-ACAE-31E58BF2ACF2}" type="pres">
      <dgm:prSet presAssocID="{262E16C1-0016-4EF1-B558-4DA544657B60}" presName="Name25" presStyleLbl="parChTrans1D2" presStyleIdx="3" presStyleCnt="4"/>
      <dgm:spPr/>
    </dgm:pt>
    <dgm:pt modelId="{20610D10-86A5-450D-98B0-4AC53AA44D35}" type="pres">
      <dgm:prSet presAssocID="{262E16C1-0016-4EF1-B558-4DA544657B60}" presName="connTx" presStyleLbl="parChTrans1D2" presStyleIdx="3" presStyleCnt="4"/>
      <dgm:spPr/>
    </dgm:pt>
    <dgm:pt modelId="{DDCA535E-6D5C-4DF4-A6DE-4B8B8A37C901}" type="pres">
      <dgm:prSet presAssocID="{19AF197E-D16E-4E96-A141-0E5D756D2578}" presName="Name30" presStyleCnt="0"/>
      <dgm:spPr/>
    </dgm:pt>
    <dgm:pt modelId="{42886A62-1B72-4275-AB26-3A95828017EB}" type="pres">
      <dgm:prSet presAssocID="{19AF197E-D16E-4E96-A141-0E5D756D2578}" presName="level2Shape" presStyleLbl="node2" presStyleIdx="3" presStyleCnt="4" custScaleX="127487" custScaleY="90909" custLinFactX="23403" custLinFactNeighborX="100000" custLinFactNeighborY="-12073"/>
      <dgm:spPr/>
    </dgm:pt>
    <dgm:pt modelId="{79F81F8C-5F2F-494F-839D-6DA07A4DE426}" type="pres">
      <dgm:prSet presAssocID="{19AF197E-D16E-4E96-A141-0E5D756D2578}" presName="hierChild3" presStyleCnt="0"/>
      <dgm:spPr/>
    </dgm:pt>
    <dgm:pt modelId="{828A90D8-96F7-46A8-9A2D-5AD41979A86E}" type="pres">
      <dgm:prSet presAssocID="{0703A90B-0EDF-4D50-89D0-CFDC7B0E34D2}" presName="Name25" presStyleLbl="parChTrans1D3" presStyleIdx="2" presStyleCnt="3"/>
      <dgm:spPr/>
    </dgm:pt>
    <dgm:pt modelId="{0B479F2A-C823-4B5F-8BBB-D317E8CD1BDE}" type="pres">
      <dgm:prSet presAssocID="{0703A90B-0EDF-4D50-89D0-CFDC7B0E34D2}" presName="connTx" presStyleLbl="parChTrans1D3" presStyleIdx="2" presStyleCnt="3"/>
      <dgm:spPr/>
    </dgm:pt>
    <dgm:pt modelId="{0D683110-3E21-4879-9B1D-FAD0933C1D63}" type="pres">
      <dgm:prSet presAssocID="{F4D63C31-BD74-4423-ACAD-CC91DDC80755}" presName="Name30" presStyleCnt="0"/>
      <dgm:spPr/>
    </dgm:pt>
    <dgm:pt modelId="{119F54C9-E122-4D9B-A030-868576ADEB6C}" type="pres">
      <dgm:prSet presAssocID="{F4D63C31-BD74-4423-ACAD-CC91DDC80755}" presName="level2Shape" presStyleLbl="node3" presStyleIdx="2" presStyleCnt="3" custScaleX="131013" custLinFactX="89414" custLinFactNeighborX="100000" custLinFactNeighborY="-84487"/>
      <dgm:spPr/>
    </dgm:pt>
    <dgm:pt modelId="{2D022153-ED41-4128-9467-F51600C0063B}" type="pres">
      <dgm:prSet presAssocID="{F4D63C31-BD74-4423-ACAD-CC91DDC80755}" presName="hierChild3" presStyleCnt="0"/>
      <dgm:spPr/>
    </dgm:pt>
    <dgm:pt modelId="{5DF19395-87A9-44E5-84A3-31FEE3122EAC}" type="pres">
      <dgm:prSet presAssocID="{BF925D9D-22DF-4C62-9686-18574C115861}" presName="bgShapesFlow" presStyleCnt="0"/>
      <dgm:spPr/>
    </dgm:pt>
    <dgm:pt modelId="{0E537397-9548-4723-B77B-22AA879D27F1}" type="pres">
      <dgm:prSet presAssocID="{52FAFCAA-D39E-432F-B0C7-36CDE087326E}" presName="rectComp" presStyleCnt="0"/>
      <dgm:spPr/>
    </dgm:pt>
    <dgm:pt modelId="{18CCC43C-E518-453C-9D68-B58898574753}" type="pres">
      <dgm:prSet presAssocID="{52FAFCAA-D39E-432F-B0C7-36CDE087326E}" presName="bgRect" presStyleLbl="bgShp" presStyleIdx="0" presStyleCnt="3" custScaleX="2000000" custLinFactX="-104662" custLinFactNeighborX="-200000" custLinFactNeighborY="-147"/>
      <dgm:spPr/>
    </dgm:pt>
    <dgm:pt modelId="{19C863C8-049B-4055-BCCE-DF109B9ABB30}" type="pres">
      <dgm:prSet presAssocID="{52FAFCAA-D39E-432F-B0C7-36CDE087326E}" presName="bgRectTx" presStyleLbl="bgShp" presStyleIdx="0" presStyleCnt="3">
        <dgm:presLayoutVars>
          <dgm:bulletEnabled val="1"/>
        </dgm:presLayoutVars>
      </dgm:prSet>
      <dgm:spPr/>
    </dgm:pt>
    <dgm:pt modelId="{A6CC7A91-3AFE-4418-801E-5F2815A0853A}" type="pres">
      <dgm:prSet presAssocID="{52FAFCAA-D39E-432F-B0C7-36CDE087326E}" presName="spComp" presStyleCnt="0"/>
      <dgm:spPr/>
    </dgm:pt>
    <dgm:pt modelId="{D1486DCE-A50B-4DA0-A40E-B1F4D9639C1F}" type="pres">
      <dgm:prSet presAssocID="{52FAFCAA-D39E-432F-B0C7-36CDE087326E}" presName="hSp" presStyleCnt="0"/>
      <dgm:spPr/>
    </dgm:pt>
    <dgm:pt modelId="{1F3B25E0-B3BD-4AD2-A940-B402E7FBCE44}" type="pres">
      <dgm:prSet presAssocID="{675BDFA4-9227-4151-BD80-202C668EC00B}" presName="rectComp" presStyleCnt="0"/>
      <dgm:spPr/>
    </dgm:pt>
    <dgm:pt modelId="{14DEF341-7AD3-4FA2-A77B-5EF8C9ED4D33}" type="pres">
      <dgm:prSet presAssocID="{675BDFA4-9227-4151-BD80-202C668EC00B}" presName="bgRect" presStyleLbl="bgShp" presStyleIdx="1" presStyleCnt="3" custScaleX="2000000" custLinFactNeighborX="65037" custLinFactNeighborY="-147"/>
      <dgm:spPr/>
    </dgm:pt>
    <dgm:pt modelId="{3338FCB0-DDA7-42A7-B7D7-A42C3C9EF016}" type="pres">
      <dgm:prSet presAssocID="{675BDFA4-9227-4151-BD80-202C668EC00B}" presName="bgRectTx" presStyleLbl="bgShp" presStyleIdx="1" presStyleCnt="3">
        <dgm:presLayoutVars>
          <dgm:bulletEnabled val="1"/>
        </dgm:presLayoutVars>
      </dgm:prSet>
      <dgm:spPr/>
    </dgm:pt>
    <dgm:pt modelId="{2C4CB885-0785-457D-8EB2-26C5B9F21797}" type="pres">
      <dgm:prSet presAssocID="{675BDFA4-9227-4151-BD80-202C668EC00B}" presName="spComp" presStyleCnt="0"/>
      <dgm:spPr/>
    </dgm:pt>
    <dgm:pt modelId="{788E3A4A-8FF7-4435-BBB4-7FC3F5F4AE04}" type="pres">
      <dgm:prSet presAssocID="{675BDFA4-9227-4151-BD80-202C668EC00B}" presName="hSp" presStyleCnt="0"/>
      <dgm:spPr/>
    </dgm:pt>
    <dgm:pt modelId="{76D97CC7-69A7-40FC-807B-48B25EEC40DD}" type="pres">
      <dgm:prSet presAssocID="{9513DEEE-C0DA-42EA-AF06-55DFD89D482C}" presName="rectComp" presStyleCnt="0"/>
      <dgm:spPr/>
    </dgm:pt>
    <dgm:pt modelId="{B9ECE8C0-32D6-4874-A5F1-AC0A8498D05A}" type="pres">
      <dgm:prSet presAssocID="{9513DEEE-C0DA-42EA-AF06-55DFD89D482C}" presName="bgRect" presStyleLbl="bgShp" presStyleIdx="2" presStyleCnt="3" custScaleX="2000000" custLinFactNeighborX="9439"/>
      <dgm:spPr/>
    </dgm:pt>
    <dgm:pt modelId="{6FAE2B4E-D8CC-44E7-9342-07EE1DB44467}" type="pres">
      <dgm:prSet presAssocID="{9513DEEE-C0DA-42EA-AF06-55DFD89D482C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CA11A700-1111-4590-BC9E-6A43DC59CE63}" type="presOf" srcId="{02EE6624-7020-4683-BEC3-297FD63BF435}" destId="{6683A203-34C6-4403-9B0E-E9851FEF288F}" srcOrd="0" destOrd="0" presId="urn:microsoft.com/office/officeart/2005/8/layout/hierarchy5"/>
    <dgm:cxn modelId="{01045A01-0A6F-4206-A319-2D7EE50C77AD}" type="presOf" srcId="{273F03A6-32B2-4567-A245-8C64C0833251}" destId="{079EB16C-7C05-4F9E-BEAD-3BA18DE91DB7}" srcOrd="0" destOrd="0" presId="urn:microsoft.com/office/officeart/2005/8/layout/hierarchy5"/>
    <dgm:cxn modelId="{86CBA212-3CDE-42EA-AFFB-B49FB952F8B3}" srcId="{273F03A6-32B2-4567-A245-8C64C0833251}" destId="{D91284C9-2D6A-46C6-A3BF-3426B3050EA0}" srcOrd="1" destOrd="0" parTransId="{02EE6624-7020-4683-BEC3-297FD63BF435}" sibTransId="{AFB6C8C5-B2EE-4895-B695-62F0BC552ADB}"/>
    <dgm:cxn modelId="{13974A14-B4A6-4C8C-B418-EFD9F5EE7597}" type="presOf" srcId="{2F564EA7-671C-4E0C-833C-CB3DF0603CEA}" destId="{86CF5AF4-033D-4D83-84D9-7C3643FDF56A}" srcOrd="0" destOrd="0" presId="urn:microsoft.com/office/officeart/2005/8/layout/hierarchy5"/>
    <dgm:cxn modelId="{98179417-F437-4137-9D7E-88BEF7A207BF}" type="presOf" srcId="{D91284C9-2D6A-46C6-A3BF-3426B3050EA0}" destId="{4B64D755-4515-460B-BEBE-FDFA80BDACD1}" srcOrd="0" destOrd="0" presId="urn:microsoft.com/office/officeart/2005/8/layout/hierarchy5"/>
    <dgm:cxn modelId="{3E9CC02D-2619-48AB-A60C-1A3661788259}" type="presOf" srcId="{52FAFCAA-D39E-432F-B0C7-36CDE087326E}" destId="{19C863C8-049B-4055-BCCE-DF109B9ABB30}" srcOrd="1" destOrd="0" presId="urn:microsoft.com/office/officeart/2005/8/layout/hierarchy5"/>
    <dgm:cxn modelId="{B2E6AC2E-A699-4B38-B60C-B29E2A98BA63}" type="presOf" srcId="{0703A90B-0EDF-4D50-89D0-CFDC7B0E34D2}" destId="{0B479F2A-C823-4B5F-8BBB-D317E8CD1BDE}" srcOrd="1" destOrd="0" presId="urn:microsoft.com/office/officeart/2005/8/layout/hierarchy5"/>
    <dgm:cxn modelId="{F39FE433-CC97-4292-A4F9-7557F31F465A}" srcId="{273F03A6-32B2-4567-A245-8C64C0833251}" destId="{76B58AC0-EFD1-4DBC-9B80-82F3A1EBA250}" srcOrd="2" destOrd="0" parTransId="{0F689DAA-5609-485A-83CE-203922DC6969}" sibTransId="{4AA85E84-7A87-4586-A549-A305EF63D8D5}"/>
    <dgm:cxn modelId="{B276533F-7032-4303-ABC4-C250ECCEF0AA}" type="presOf" srcId="{83519DBE-3277-4982-9E71-BC560854CC1D}" destId="{71A9D842-F669-4C6B-B946-02FA0BADDABE}" srcOrd="1" destOrd="0" presId="urn:microsoft.com/office/officeart/2005/8/layout/hierarchy5"/>
    <dgm:cxn modelId="{0FCB8261-D9D8-4EBE-8BD6-7E2569E89CBB}" srcId="{BF925D9D-22DF-4C62-9686-18574C115861}" destId="{52FAFCAA-D39E-432F-B0C7-36CDE087326E}" srcOrd="1" destOrd="0" parTransId="{3D36CF1A-AE68-43AD-A102-ABA854CE9D97}" sibTransId="{9BD7F651-6674-43D1-85C8-9A39B02859B0}"/>
    <dgm:cxn modelId="{4D220E45-FC07-4C67-A175-2608AE0304AE}" type="presOf" srcId="{9513DEEE-C0DA-42EA-AF06-55DFD89D482C}" destId="{B9ECE8C0-32D6-4874-A5F1-AC0A8498D05A}" srcOrd="0" destOrd="0" presId="urn:microsoft.com/office/officeart/2005/8/layout/hierarchy5"/>
    <dgm:cxn modelId="{7EEDCF65-02A3-44E7-8ACC-4FC7F10801DB}" srcId="{273F03A6-32B2-4567-A245-8C64C0833251}" destId="{19AF197E-D16E-4E96-A141-0E5D756D2578}" srcOrd="3" destOrd="0" parTransId="{262E16C1-0016-4EF1-B558-4DA544657B60}" sibTransId="{A36430E6-DC02-46CE-8A0D-C6FCF581214E}"/>
    <dgm:cxn modelId="{6605686B-4B8C-42C8-B8C7-438535B02321}" type="presOf" srcId="{7A79E5DA-83D7-4E95-A4A6-EB84C748847B}" destId="{9B60F53B-68A8-475A-A2BD-9AC4C9984BAE}" srcOrd="1" destOrd="0" presId="urn:microsoft.com/office/officeart/2005/8/layout/hierarchy5"/>
    <dgm:cxn modelId="{07E06C6B-4F56-4FA9-991B-6DAF136C0837}" type="presOf" srcId="{B43996FC-E49B-421D-A15B-79D6B580A0CB}" destId="{D6ABB4FE-3FEE-42D8-81B7-008634F8557E}" srcOrd="0" destOrd="0" presId="urn:microsoft.com/office/officeart/2005/8/layout/hierarchy5"/>
    <dgm:cxn modelId="{5994EC4B-2AF6-430B-8F42-91FB1406FDFA}" type="presOf" srcId="{675BDFA4-9227-4151-BD80-202C668EC00B}" destId="{14DEF341-7AD3-4FA2-A77B-5EF8C9ED4D33}" srcOrd="0" destOrd="0" presId="urn:microsoft.com/office/officeart/2005/8/layout/hierarchy5"/>
    <dgm:cxn modelId="{E2454F6D-1B45-4178-9899-0E82B1E229B9}" type="presOf" srcId="{7A79E5DA-83D7-4E95-A4A6-EB84C748847B}" destId="{93E284DC-93BF-4584-946A-AAFC33D41F11}" srcOrd="0" destOrd="0" presId="urn:microsoft.com/office/officeart/2005/8/layout/hierarchy5"/>
    <dgm:cxn modelId="{4DDBAE74-06B7-47C0-966E-ADF54D6AF519}" type="presOf" srcId="{0703A90B-0EDF-4D50-89D0-CFDC7B0E34D2}" destId="{828A90D8-96F7-46A8-9A2D-5AD41979A86E}" srcOrd="0" destOrd="0" presId="urn:microsoft.com/office/officeart/2005/8/layout/hierarchy5"/>
    <dgm:cxn modelId="{A957C174-8606-45C7-A39B-077B4E1B1072}" srcId="{273F03A6-32B2-4567-A245-8C64C0833251}" destId="{2F564EA7-671C-4E0C-833C-CB3DF0603CEA}" srcOrd="0" destOrd="0" parTransId="{AFF0F082-0890-44BA-80F4-29083C27CBF8}" sibTransId="{75938226-E7AD-4D37-822B-AAE87B44BB2F}"/>
    <dgm:cxn modelId="{BCCA1656-ECD3-488D-92F4-AE894092D2B0}" type="presOf" srcId="{52FAFCAA-D39E-432F-B0C7-36CDE087326E}" destId="{18CCC43C-E518-453C-9D68-B58898574753}" srcOrd="0" destOrd="0" presId="urn:microsoft.com/office/officeart/2005/8/layout/hierarchy5"/>
    <dgm:cxn modelId="{D33D4C58-F10C-42B0-A0AB-D36686303437}" type="presOf" srcId="{19AF197E-D16E-4E96-A141-0E5D756D2578}" destId="{42886A62-1B72-4275-AB26-3A95828017EB}" srcOrd="0" destOrd="0" presId="urn:microsoft.com/office/officeart/2005/8/layout/hierarchy5"/>
    <dgm:cxn modelId="{9E8CD281-D8F0-424D-995B-F954CB74638C}" type="presOf" srcId="{02EE6624-7020-4683-BEC3-297FD63BF435}" destId="{4FC4AE87-D8AF-448C-A33B-9628D40DCD60}" srcOrd="1" destOrd="0" presId="urn:microsoft.com/office/officeart/2005/8/layout/hierarchy5"/>
    <dgm:cxn modelId="{5B489E86-2398-4B84-A348-E467ED0EEDA7}" type="presOf" srcId="{F4D63C31-BD74-4423-ACAD-CC91DDC80755}" destId="{119F54C9-E122-4D9B-A030-868576ADEB6C}" srcOrd="0" destOrd="0" presId="urn:microsoft.com/office/officeart/2005/8/layout/hierarchy5"/>
    <dgm:cxn modelId="{AFC6D68C-2189-449E-9A89-019BF036E3CA}" srcId="{76B58AC0-EFD1-4DBC-9B80-82F3A1EBA250}" destId="{B43996FC-E49B-421D-A15B-79D6B580A0CB}" srcOrd="0" destOrd="0" parTransId="{7A79E5DA-83D7-4E95-A4A6-EB84C748847B}" sibTransId="{AB229C5A-2B45-45C5-B810-0384A217982B}"/>
    <dgm:cxn modelId="{032B038F-3AE2-44B8-818E-89FC95CA53CE}" type="presOf" srcId="{33642287-E2DE-493A-BCCD-60A77C8E7356}" destId="{DBD4EC6F-8BEE-4A77-9D25-99DC52CD7DCC}" srcOrd="0" destOrd="0" presId="urn:microsoft.com/office/officeart/2005/8/layout/hierarchy5"/>
    <dgm:cxn modelId="{FE9A1C98-DAF0-4564-9BB7-1EEB171D7029}" type="presOf" srcId="{AFF0F082-0890-44BA-80F4-29083C27CBF8}" destId="{727EDEA3-9035-4CBF-BA83-0B3C5F63914B}" srcOrd="1" destOrd="0" presId="urn:microsoft.com/office/officeart/2005/8/layout/hierarchy5"/>
    <dgm:cxn modelId="{EB3F8F98-883C-4750-AEE7-A462AF42EA21}" type="presOf" srcId="{0F689DAA-5609-485A-83CE-203922DC6969}" destId="{7AE4F38F-6364-4815-8CEF-F21549278E42}" srcOrd="0" destOrd="0" presId="urn:microsoft.com/office/officeart/2005/8/layout/hierarchy5"/>
    <dgm:cxn modelId="{90923BA1-132E-4E56-A11C-89D761F2F4D0}" type="presOf" srcId="{675BDFA4-9227-4151-BD80-202C668EC00B}" destId="{3338FCB0-DDA7-42A7-B7D7-A42C3C9EF016}" srcOrd="1" destOrd="0" presId="urn:microsoft.com/office/officeart/2005/8/layout/hierarchy5"/>
    <dgm:cxn modelId="{1B51D0AA-9010-49D1-B229-DEFC47EF30BD}" type="presOf" srcId="{76B58AC0-EFD1-4DBC-9B80-82F3A1EBA250}" destId="{07267AE1-7CD7-41F7-9FE1-A0F4C0E10E8C}" srcOrd="0" destOrd="0" presId="urn:microsoft.com/office/officeart/2005/8/layout/hierarchy5"/>
    <dgm:cxn modelId="{936401B0-9F59-48D1-BADA-19C89380B434}" type="presOf" srcId="{83519DBE-3277-4982-9E71-BC560854CC1D}" destId="{9295E46E-C659-4A00-BA13-CF0900FF4794}" srcOrd="0" destOrd="0" presId="urn:microsoft.com/office/officeart/2005/8/layout/hierarchy5"/>
    <dgm:cxn modelId="{993C80B3-9C5A-4FB7-8778-CC55F23FB2D7}" type="presOf" srcId="{BF925D9D-22DF-4C62-9686-18574C115861}" destId="{B82C2A98-6101-495D-9924-343DAA0B8F8F}" srcOrd="0" destOrd="0" presId="urn:microsoft.com/office/officeart/2005/8/layout/hierarchy5"/>
    <dgm:cxn modelId="{C5E8D6BC-8612-4339-A31A-420B750C92C4}" type="presOf" srcId="{9513DEEE-C0DA-42EA-AF06-55DFD89D482C}" destId="{6FAE2B4E-D8CC-44E7-9342-07EE1DB44467}" srcOrd="1" destOrd="0" presId="urn:microsoft.com/office/officeart/2005/8/layout/hierarchy5"/>
    <dgm:cxn modelId="{5FD60EBE-FF9A-4B6E-8DBC-7E19B0452B4A}" srcId="{19AF197E-D16E-4E96-A141-0E5D756D2578}" destId="{F4D63C31-BD74-4423-ACAD-CC91DDC80755}" srcOrd="0" destOrd="0" parTransId="{0703A90B-0EDF-4D50-89D0-CFDC7B0E34D2}" sibTransId="{A8007AEE-B21F-44F7-A4CB-A01554185636}"/>
    <dgm:cxn modelId="{5546ACBF-353A-462E-B88B-B1E33F34E01A}" srcId="{BF925D9D-22DF-4C62-9686-18574C115861}" destId="{273F03A6-32B2-4567-A245-8C64C0833251}" srcOrd="0" destOrd="0" parTransId="{AEAE71B8-8016-42C1-9F2B-EF8CD7774366}" sibTransId="{952CFC8F-B368-44F3-93AA-32172623CFB7}"/>
    <dgm:cxn modelId="{8148B3C0-2929-4522-80E9-F19C679495C3}" type="presOf" srcId="{262E16C1-0016-4EF1-B558-4DA544657B60}" destId="{20610D10-86A5-450D-98B0-4AC53AA44D35}" srcOrd="1" destOrd="0" presId="urn:microsoft.com/office/officeart/2005/8/layout/hierarchy5"/>
    <dgm:cxn modelId="{A58E2ADA-F4BB-45C9-9AE5-96D63D92AA00}" srcId="{BF925D9D-22DF-4C62-9686-18574C115861}" destId="{675BDFA4-9227-4151-BD80-202C668EC00B}" srcOrd="2" destOrd="0" parTransId="{689A4699-C322-483D-A082-DC5A8FD794C3}" sibTransId="{730AAAC4-8FA9-47D6-8298-BB29C900E363}"/>
    <dgm:cxn modelId="{556A58DB-FBBC-4571-BBC9-A70031F51AC7}" type="presOf" srcId="{AFF0F082-0890-44BA-80F4-29083C27CBF8}" destId="{56E44ECF-2994-4A6C-A8F8-86723EDC825B}" srcOrd="0" destOrd="0" presId="urn:microsoft.com/office/officeart/2005/8/layout/hierarchy5"/>
    <dgm:cxn modelId="{3AF41EE1-B5E6-4B68-8D4B-742D9A405DAF}" type="presOf" srcId="{0F689DAA-5609-485A-83CE-203922DC6969}" destId="{3DB9C536-0C87-4244-AF6D-8DB7DE40F06E}" srcOrd="1" destOrd="0" presId="urn:microsoft.com/office/officeart/2005/8/layout/hierarchy5"/>
    <dgm:cxn modelId="{26A1EEE8-5A97-46D6-8232-8E0FB0AC4C29}" type="presOf" srcId="{262E16C1-0016-4EF1-B558-4DA544657B60}" destId="{39197BAB-F7D7-496F-ACAE-31E58BF2ACF2}" srcOrd="0" destOrd="0" presId="urn:microsoft.com/office/officeart/2005/8/layout/hierarchy5"/>
    <dgm:cxn modelId="{9BE8E1F8-69B7-43B6-9F0C-3235E1960FC7}" srcId="{2F564EA7-671C-4E0C-833C-CB3DF0603CEA}" destId="{33642287-E2DE-493A-BCCD-60A77C8E7356}" srcOrd="0" destOrd="0" parTransId="{83519DBE-3277-4982-9E71-BC560854CC1D}" sibTransId="{CBC11BD5-8DB4-401E-A6FF-6FF03C0FC7BB}"/>
    <dgm:cxn modelId="{74A35FFF-0B08-49C1-B299-52E0E481DE0B}" srcId="{BF925D9D-22DF-4C62-9686-18574C115861}" destId="{9513DEEE-C0DA-42EA-AF06-55DFD89D482C}" srcOrd="3" destOrd="0" parTransId="{F3C5EA2B-FE03-4A2D-B887-DF45530FC5B3}" sibTransId="{A81ECD9A-80CB-4DFE-AB00-F916BFBCB4EF}"/>
    <dgm:cxn modelId="{51C8E69A-F390-41F5-AB32-9BF370EC60AB}" type="presParOf" srcId="{B82C2A98-6101-495D-9924-343DAA0B8F8F}" destId="{9E428854-E597-49C2-AB71-8D86426DA79E}" srcOrd="0" destOrd="0" presId="urn:microsoft.com/office/officeart/2005/8/layout/hierarchy5"/>
    <dgm:cxn modelId="{607EE483-A0D1-4EE1-8368-80A08630665F}" type="presParOf" srcId="{9E428854-E597-49C2-AB71-8D86426DA79E}" destId="{98171019-5624-43D5-AA51-C0F9486ED2D2}" srcOrd="0" destOrd="0" presId="urn:microsoft.com/office/officeart/2005/8/layout/hierarchy5"/>
    <dgm:cxn modelId="{B5E2786C-C8CA-4173-A195-1376D6002CA3}" type="presParOf" srcId="{9E428854-E597-49C2-AB71-8D86426DA79E}" destId="{792EE488-F87A-4E6A-9D74-DE798665C3B4}" srcOrd="1" destOrd="0" presId="urn:microsoft.com/office/officeart/2005/8/layout/hierarchy5"/>
    <dgm:cxn modelId="{B806139C-273E-4AD8-B055-8B9EFA911A31}" type="presParOf" srcId="{792EE488-F87A-4E6A-9D74-DE798665C3B4}" destId="{E9F7837A-DBEA-4D4C-93C6-1DE937CE22AC}" srcOrd="0" destOrd="0" presId="urn:microsoft.com/office/officeart/2005/8/layout/hierarchy5"/>
    <dgm:cxn modelId="{71C50930-60AA-4FD2-930C-8B6E582C1142}" type="presParOf" srcId="{E9F7837A-DBEA-4D4C-93C6-1DE937CE22AC}" destId="{079EB16C-7C05-4F9E-BEAD-3BA18DE91DB7}" srcOrd="0" destOrd="0" presId="urn:microsoft.com/office/officeart/2005/8/layout/hierarchy5"/>
    <dgm:cxn modelId="{33AB249D-525D-4AC5-8E32-4A1E8CEC8DE3}" type="presParOf" srcId="{E9F7837A-DBEA-4D4C-93C6-1DE937CE22AC}" destId="{3132C719-3CB0-44C9-B210-F5E9F031C4B9}" srcOrd="1" destOrd="0" presId="urn:microsoft.com/office/officeart/2005/8/layout/hierarchy5"/>
    <dgm:cxn modelId="{E435290D-8015-4C30-9E36-9C0738E83BA2}" type="presParOf" srcId="{3132C719-3CB0-44C9-B210-F5E9F031C4B9}" destId="{56E44ECF-2994-4A6C-A8F8-86723EDC825B}" srcOrd="0" destOrd="0" presId="urn:microsoft.com/office/officeart/2005/8/layout/hierarchy5"/>
    <dgm:cxn modelId="{F82E9E95-2D72-4F88-A3C3-E0C1AD41BB09}" type="presParOf" srcId="{56E44ECF-2994-4A6C-A8F8-86723EDC825B}" destId="{727EDEA3-9035-4CBF-BA83-0B3C5F63914B}" srcOrd="0" destOrd="0" presId="urn:microsoft.com/office/officeart/2005/8/layout/hierarchy5"/>
    <dgm:cxn modelId="{D6C17FF8-A2CA-4197-B40F-655FB07FF10E}" type="presParOf" srcId="{3132C719-3CB0-44C9-B210-F5E9F031C4B9}" destId="{EC7AB3FC-D82A-4B8F-A326-2CE1A696DEB1}" srcOrd="1" destOrd="0" presId="urn:microsoft.com/office/officeart/2005/8/layout/hierarchy5"/>
    <dgm:cxn modelId="{84DC2AF9-00FB-4408-8FFB-7535E0895437}" type="presParOf" srcId="{EC7AB3FC-D82A-4B8F-A326-2CE1A696DEB1}" destId="{86CF5AF4-033D-4D83-84D9-7C3643FDF56A}" srcOrd="0" destOrd="0" presId="urn:microsoft.com/office/officeart/2005/8/layout/hierarchy5"/>
    <dgm:cxn modelId="{DF91E06B-25C2-4F42-B2A9-C7CB0EB5C95E}" type="presParOf" srcId="{EC7AB3FC-D82A-4B8F-A326-2CE1A696DEB1}" destId="{F15F301F-EBEA-4608-B942-BF28DF567F54}" srcOrd="1" destOrd="0" presId="urn:microsoft.com/office/officeart/2005/8/layout/hierarchy5"/>
    <dgm:cxn modelId="{D3A69BEB-A7CA-46C0-98F3-661D336CA19C}" type="presParOf" srcId="{F15F301F-EBEA-4608-B942-BF28DF567F54}" destId="{9295E46E-C659-4A00-BA13-CF0900FF4794}" srcOrd="0" destOrd="0" presId="urn:microsoft.com/office/officeart/2005/8/layout/hierarchy5"/>
    <dgm:cxn modelId="{DB5F308E-0DEE-4E56-967A-8D9423CF6058}" type="presParOf" srcId="{9295E46E-C659-4A00-BA13-CF0900FF4794}" destId="{71A9D842-F669-4C6B-B946-02FA0BADDABE}" srcOrd="0" destOrd="0" presId="urn:microsoft.com/office/officeart/2005/8/layout/hierarchy5"/>
    <dgm:cxn modelId="{44017E75-60B2-4CCE-A4D1-927862784903}" type="presParOf" srcId="{F15F301F-EBEA-4608-B942-BF28DF567F54}" destId="{04A89380-4189-4056-91E4-73563F6EEBAA}" srcOrd="1" destOrd="0" presId="urn:microsoft.com/office/officeart/2005/8/layout/hierarchy5"/>
    <dgm:cxn modelId="{9076DFFA-27C0-451D-9F5D-F96DE91C1C1E}" type="presParOf" srcId="{04A89380-4189-4056-91E4-73563F6EEBAA}" destId="{DBD4EC6F-8BEE-4A77-9D25-99DC52CD7DCC}" srcOrd="0" destOrd="0" presId="urn:microsoft.com/office/officeart/2005/8/layout/hierarchy5"/>
    <dgm:cxn modelId="{33911A7F-05CB-49E3-8A13-0D3DD400BA79}" type="presParOf" srcId="{04A89380-4189-4056-91E4-73563F6EEBAA}" destId="{45AB2EB4-6B63-4D26-9965-D4102284FADD}" srcOrd="1" destOrd="0" presId="urn:microsoft.com/office/officeart/2005/8/layout/hierarchy5"/>
    <dgm:cxn modelId="{D5104E95-5568-4AA5-9CE3-09207E25A0AB}" type="presParOf" srcId="{3132C719-3CB0-44C9-B210-F5E9F031C4B9}" destId="{6683A203-34C6-4403-9B0E-E9851FEF288F}" srcOrd="2" destOrd="0" presId="urn:microsoft.com/office/officeart/2005/8/layout/hierarchy5"/>
    <dgm:cxn modelId="{4F19A07F-D229-4A58-812F-2B8C9C9613B9}" type="presParOf" srcId="{6683A203-34C6-4403-9B0E-E9851FEF288F}" destId="{4FC4AE87-D8AF-448C-A33B-9628D40DCD60}" srcOrd="0" destOrd="0" presId="urn:microsoft.com/office/officeart/2005/8/layout/hierarchy5"/>
    <dgm:cxn modelId="{A9A12D7F-0992-4045-BFC0-1F6FD21DA58E}" type="presParOf" srcId="{3132C719-3CB0-44C9-B210-F5E9F031C4B9}" destId="{C8B0DC20-33D7-422E-B829-089EC87B74EB}" srcOrd="3" destOrd="0" presId="urn:microsoft.com/office/officeart/2005/8/layout/hierarchy5"/>
    <dgm:cxn modelId="{5AFE0BBE-7CB9-42C2-BA3D-9616C09FD781}" type="presParOf" srcId="{C8B0DC20-33D7-422E-B829-089EC87B74EB}" destId="{4B64D755-4515-460B-BEBE-FDFA80BDACD1}" srcOrd="0" destOrd="0" presId="urn:microsoft.com/office/officeart/2005/8/layout/hierarchy5"/>
    <dgm:cxn modelId="{EB209FF0-6443-4076-A93F-2D09A03C0FE2}" type="presParOf" srcId="{C8B0DC20-33D7-422E-B829-089EC87B74EB}" destId="{AFD94F77-ACCB-4D02-B0DB-0BB07AECFF91}" srcOrd="1" destOrd="0" presId="urn:microsoft.com/office/officeart/2005/8/layout/hierarchy5"/>
    <dgm:cxn modelId="{C3741169-4273-40C5-861A-C0821193A250}" type="presParOf" srcId="{3132C719-3CB0-44C9-B210-F5E9F031C4B9}" destId="{7AE4F38F-6364-4815-8CEF-F21549278E42}" srcOrd="4" destOrd="0" presId="urn:microsoft.com/office/officeart/2005/8/layout/hierarchy5"/>
    <dgm:cxn modelId="{91FD143F-535A-4BF4-A846-CDB7BFB321CB}" type="presParOf" srcId="{7AE4F38F-6364-4815-8CEF-F21549278E42}" destId="{3DB9C536-0C87-4244-AF6D-8DB7DE40F06E}" srcOrd="0" destOrd="0" presId="urn:microsoft.com/office/officeart/2005/8/layout/hierarchy5"/>
    <dgm:cxn modelId="{296B42A0-C761-4C08-8486-FB0307805494}" type="presParOf" srcId="{3132C719-3CB0-44C9-B210-F5E9F031C4B9}" destId="{28CBC76B-7C2F-4B41-8020-9845515063E6}" srcOrd="5" destOrd="0" presId="urn:microsoft.com/office/officeart/2005/8/layout/hierarchy5"/>
    <dgm:cxn modelId="{1102E051-7BC7-48D7-BA8D-2AC28E1300D3}" type="presParOf" srcId="{28CBC76B-7C2F-4B41-8020-9845515063E6}" destId="{07267AE1-7CD7-41F7-9FE1-A0F4C0E10E8C}" srcOrd="0" destOrd="0" presId="urn:microsoft.com/office/officeart/2005/8/layout/hierarchy5"/>
    <dgm:cxn modelId="{F23A657B-BD62-4531-934D-70FA6694BDB1}" type="presParOf" srcId="{28CBC76B-7C2F-4B41-8020-9845515063E6}" destId="{03D45124-3089-4A98-8A9E-DE83371B2886}" srcOrd="1" destOrd="0" presId="urn:microsoft.com/office/officeart/2005/8/layout/hierarchy5"/>
    <dgm:cxn modelId="{375C1A28-47E8-4837-9F90-7655462E5172}" type="presParOf" srcId="{03D45124-3089-4A98-8A9E-DE83371B2886}" destId="{93E284DC-93BF-4584-946A-AAFC33D41F11}" srcOrd="0" destOrd="0" presId="urn:microsoft.com/office/officeart/2005/8/layout/hierarchy5"/>
    <dgm:cxn modelId="{385B58CB-9223-4AD3-97B6-9E4E8BDD6749}" type="presParOf" srcId="{93E284DC-93BF-4584-946A-AAFC33D41F11}" destId="{9B60F53B-68A8-475A-A2BD-9AC4C9984BAE}" srcOrd="0" destOrd="0" presId="urn:microsoft.com/office/officeart/2005/8/layout/hierarchy5"/>
    <dgm:cxn modelId="{4E7290A4-2566-4BF1-B36A-21DB2675126C}" type="presParOf" srcId="{03D45124-3089-4A98-8A9E-DE83371B2886}" destId="{1180D395-52D0-451E-BAA9-13DDD9EFF808}" srcOrd="1" destOrd="0" presId="urn:microsoft.com/office/officeart/2005/8/layout/hierarchy5"/>
    <dgm:cxn modelId="{3F179621-542C-4546-AA72-4975EF2E68F9}" type="presParOf" srcId="{1180D395-52D0-451E-BAA9-13DDD9EFF808}" destId="{D6ABB4FE-3FEE-42D8-81B7-008634F8557E}" srcOrd="0" destOrd="0" presId="urn:microsoft.com/office/officeart/2005/8/layout/hierarchy5"/>
    <dgm:cxn modelId="{7A001379-C2E7-4961-9DD0-0F443C469C84}" type="presParOf" srcId="{1180D395-52D0-451E-BAA9-13DDD9EFF808}" destId="{CDCD4F6C-957B-45D3-AF97-886159A7E753}" srcOrd="1" destOrd="0" presId="urn:microsoft.com/office/officeart/2005/8/layout/hierarchy5"/>
    <dgm:cxn modelId="{B8E39981-A741-4C24-B172-3B536A2A52BB}" type="presParOf" srcId="{3132C719-3CB0-44C9-B210-F5E9F031C4B9}" destId="{39197BAB-F7D7-496F-ACAE-31E58BF2ACF2}" srcOrd="6" destOrd="0" presId="urn:microsoft.com/office/officeart/2005/8/layout/hierarchy5"/>
    <dgm:cxn modelId="{D960292B-1BB0-448C-BAAC-64E23B41A7CD}" type="presParOf" srcId="{39197BAB-F7D7-496F-ACAE-31E58BF2ACF2}" destId="{20610D10-86A5-450D-98B0-4AC53AA44D35}" srcOrd="0" destOrd="0" presId="urn:microsoft.com/office/officeart/2005/8/layout/hierarchy5"/>
    <dgm:cxn modelId="{30385C03-F066-4425-9909-C7DC3F1DCCD6}" type="presParOf" srcId="{3132C719-3CB0-44C9-B210-F5E9F031C4B9}" destId="{DDCA535E-6D5C-4DF4-A6DE-4B8B8A37C901}" srcOrd="7" destOrd="0" presId="urn:microsoft.com/office/officeart/2005/8/layout/hierarchy5"/>
    <dgm:cxn modelId="{6EC7A8CC-4B3E-4E28-B386-01B91810990C}" type="presParOf" srcId="{DDCA535E-6D5C-4DF4-A6DE-4B8B8A37C901}" destId="{42886A62-1B72-4275-AB26-3A95828017EB}" srcOrd="0" destOrd="0" presId="urn:microsoft.com/office/officeart/2005/8/layout/hierarchy5"/>
    <dgm:cxn modelId="{789C550E-EFFF-470F-9FCF-891EED4060CA}" type="presParOf" srcId="{DDCA535E-6D5C-4DF4-A6DE-4B8B8A37C901}" destId="{79F81F8C-5F2F-494F-839D-6DA07A4DE426}" srcOrd="1" destOrd="0" presId="urn:microsoft.com/office/officeart/2005/8/layout/hierarchy5"/>
    <dgm:cxn modelId="{D55531D5-B66D-49CA-BCA6-051A75FD05F9}" type="presParOf" srcId="{79F81F8C-5F2F-494F-839D-6DA07A4DE426}" destId="{828A90D8-96F7-46A8-9A2D-5AD41979A86E}" srcOrd="0" destOrd="0" presId="urn:microsoft.com/office/officeart/2005/8/layout/hierarchy5"/>
    <dgm:cxn modelId="{12DC9321-B98E-40AB-92C9-8838895C3953}" type="presParOf" srcId="{828A90D8-96F7-46A8-9A2D-5AD41979A86E}" destId="{0B479F2A-C823-4B5F-8BBB-D317E8CD1BDE}" srcOrd="0" destOrd="0" presId="urn:microsoft.com/office/officeart/2005/8/layout/hierarchy5"/>
    <dgm:cxn modelId="{F32DE7F2-7D7B-4FED-B1E4-CAFC6F90E8E3}" type="presParOf" srcId="{79F81F8C-5F2F-494F-839D-6DA07A4DE426}" destId="{0D683110-3E21-4879-9B1D-FAD0933C1D63}" srcOrd="1" destOrd="0" presId="urn:microsoft.com/office/officeart/2005/8/layout/hierarchy5"/>
    <dgm:cxn modelId="{33712DD7-B0D6-4754-83B1-EB4C33EE91A8}" type="presParOf" srcId="{0D683110-3E21-4879-9B1D-FAD0933C1D63}" destId="{119F54C9-E122-4D9B-A030-868576ADEB6C}" srcOrd="0" destOrd="0" presId="urn:microsoft.com/office/officeart/2005/8/layout/hierarchy5"/>
    <dgm:cxn modelId="{FADA7B7F-C44C-4EDE-B04D-210B6C86B730}" type="presParOf" srcId="{0D683110-3E21-4879-9B1D-FAD0933C1D63}" destId="{2D022153-ED41-4128-9467-F51600C0063B}" srcOrd="1" destOrd="0" presId="urn:microsoft.com/office/officeart/2005/8/layout/hierarchy5"/>
    <dgm:cxn modelId="{695EC756-8C1E-467E-81A3-58C5FAB82615}" type="presParOf" srcId="{B82C2A98-6101-495D-9924-343DAA0B8F8F}" destId="{5DF19395-87A9-44E5-84A3-31FEE3122EAC}" srcOrd="1" destOrd="0" presId="urn:microsoft.com/office/officeart/2005/8/layout/hierarchy5"/>
    <dgm:cxn modelId="{609D8650-DF90-4D55-AA15-C57B66FD51F7}" type="presParOf" srcId="{5DF19395-87A9-44E5-84A3-31FEE3122EAC}" destId="{0E537397-9548-4723-B77B-22AA879D27F1}" srcOrd="0" destOrd="0" presId="urn:microsoft.com/office/officeart/2005/8/layout/hierarchy5"/>
    <dgm:cxn modelId="{87445CE1-A9EA-436E-8E66-7512A87E9A55}" type="presParOf" srcId="{0E537397-9548-4723-B77B-22AA879D27F1}" destId="{18CCC43C-E518-453C-9D68-B58898574753}" srcOrd="0" destOrd="0" presId="urn:microsoft.com/office/officeart/2005/8/layout/hierarchy5"/>
    <dgm:cxn modelId="{FD43BFA8-EE72-4432-B851-BCFAD1D07A7F}" type="presParOf" srcId="{0E537397-9548-4723-B77B-22AA879D27F1}" destId="{19C863C8-049B-4055-BCCE-DF109B9ABB30}" srcOrd="1" destOrd="0" presId="urn:microsoft.com/office/officeart/2005/8/layout/hierarchy5"/>
    <dgm:cxn modelId="{605183E8-3459-4061-80D4-CC2B0DA5EEEF}" type="presParOf" srcId="{5DF19395-87A9-44E5-84A3-31FEE3122EAC}" destId="{A6CC7A91-3AFE-4418-801E-5F2815A0853A}" srcOrd="1" destOrd="0" presId="urn:microsoft.com/office/officeart/2005/8/layout/hierarchy5"/>
    <dgm:cxn modelId="{C92C26B4-00F1-4AD9-8177-811FAACBFE9D}" type="presParOf" srcId="{A6CC7A91-3AFE-4418-801E-5F2815A0853A}" destId="{D1486DCE-A50B-4DA0-A40E-B1F4D9639C1F}" srcOrd="0" destOrd="0" presId="urn:microsoft.com/office/officeart/2005/8/layout/hierarchy5"/>
    <dgm:cxn modelId="{8A14B815-25D4-4537-8CD4-01C14B415046}" type="presParOf" srcId="{5DF19395-87A9-44E5-84A3-31FEE3122EAC}" destId="{1F3B25E0-B3BD-4AD2-A940-B402E7FBCE44}" srcOrd="2" destOrd="0" presId="urn:microsoft.com/office/officeart/2005/8/layout/hierarchy5"/>
    <dgm:cxn modelId="{71DFF52A-ADA5-41AE-85D3-20D76912DF49}" type="presParOf" srcId="{1F3B25E0-B3BD-4AD2-A940-B402E7FBCE44}" destId="{14DEF341-7AD3-4FA2-A77B-5EF8C9ED4D33}" srcOrd="0" destOrd="0" presId="urn:microsoft.com/office/officeart/2005/8/layout/hierarchy5"/>
    <dgm:cxn modelId="{AB2655BE-62D9-4E7E-BA0C-CEDED9FBDF85}" type="presParOf" srcId="{1F3B25E0-B3BD-4AD2-A940-B402E7FBCE44}" destId="{3338FCB0-DDA7-42A7-B7D7-A42C3C9EF016}" srcOrd="1" destOrd="0" presId="urn:microsoft.com/office/officeart/2005/8/layout/hierarchy5"/>
    <dgm:cxn modelId="{92A806CD-98B4-42E8-BCC8-DF69A66555F0}" type="presParOf" srcId="{5DF19395-87A9-44E5-84A3-31FEE3122EAC}" destId="{2C4CB885-0785-457D-8EB2-26C5B9F21797}" srcOrd="3" destOrd="0" presId="urn:microsoft.com/office/officeart/2005/8/layout/hierarchy5"/>
    <dgm:cxn modelId="{F181E2A3-10B4-4A76-8333-50121EFEAA21}" type="presParOf" srcId="{2C4CB885-0785-457D-8EB2-26C5B9F21797}" destId="{788E3A4A-8FF7-4435-BBB4-7FC3F5F4AE04}" srcOrd="0" destOrd="0" presId="urn:microsoft.com/office/officeart/2005/8/layout/hierarchy5"/>
    <dgm:cxn modelId="{8702B8B1-8F12-4D18-9DB4-9DA9DA7E2940}" type="presParOf" srcId="{5DF19395-87A9-44E5-84A3-31FEE3122EAC}" destId="{76D97CC7-69A7-40FC-807B-48B25EEC40DD}" srcOrd="4" destOrd="0" presId="urn:microsoft.com/office/officeart/2005/8/layout/hierarchy5"/>
    <dgm:cxn modelId="{F7BE2BBF-F314-4B38-838C-97EC9BCBAFB9}" type="presParOf" srcId="{76D97CC7-69A7-40FC-807B-48B25EEC40DD}" destId="{B9ECE8C0-32D6-4874-A5F1-AC0A8498D05A}" srcOrd="0" destOrd="0" presId="urn:microsoft.com/office/officeart/2005/8/layout/hierarchy5"/>
    <dgm:cxn modelId="{331A4AD2-C9E3-4A65-A5FE-CD40EA9B9A5F}" type="presParOf" srcId="{76D97CC7-69A7-40FC-807B-48B25EEC40DD}" destId="{6FAE2B4E-D8CC-44E7-9342-07EE1DB44467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943A9C-1690-46A8-94A3-1E8CDB650813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B3B8E208-4C77-40A5-BE7C-3B67BD2192D6}">
      <dgm:prSet phldrT="[Texto]"/>
      <dgm:spPr/>
      <dgm:t>
        <a:bodyPr/>
        <a:lstStyle/>
        <a:p>
          <a:r>
            <a:rPr lang="es-ES" b="1" dirty="0">
              <a:latin typeface="Soberana Sans" panose="02000000000000000000" pitchFamily="50" charset="0"/>
            </a:rPr>
            <a:t>Información que se captura en el SICS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pres?slideindex=1&amp;slidetitle="/>
          </dgm14:cNvPr>
        </a:ext>
      </dgm:extLst>
    </dgm:pt>
    <dgm:pt modelId="{60CAEC51-D1B8-4E7E-9C72-51288C71A85E}" type="parTrans" cxnId="{64259731-DCEE-4530-A949-E91B7AB73DA7}">
      <dgm:prSet/>
      <dgm:spPr/>
      <dgm:t>
        <a:bodyPr/>
        <a:lstStyle/>
        <a:p>
          <a:endParaRPr lang="es-ES">
            <a:latin typeface="Soberana Sans" panose="02000000000000000000" pitchFamily="50" charset="0"/>
          </a:endParaRPr>
        </a:p>
      </dgm:t>
    </dgm:pt>
    <dgm:pt modelId="{3853B7C1-775C-4A98-BF70-CB6C3A63E8DC}" type="sibTrans" cxnId="{64259731-DCEE-4530-A949-E91B7AB73DA7}">
      <dgm:prSet/>
      <dgm:spPr/>
      <dgm:t>
        <a:bodyPr/>
        <a:lstStyle/>
        <a:p>
          <a:endParaRPr lang="es-ES">
            <a:latin typeface="Soberana Sans" panose="02000000000000000000" pitchFamily="50" charset="0"/>
          </a:endParaRPr>
        </a:p>
      </dgm:t>
    </dgm:pt>
    <dgm:pt modelId="{E99ED85A-F454-4A33-8C62-19F0981CDA65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sz="1000" b="1" dirty="0">
              <a:latin typeface="Soberana Sans" panose="02000000000000000000" pitchFamily="50" charset="0"/>
            </a:rPr>
            <a:t>Programa Estatal de Trabajo (PETCS)</a:t>
          </a:r>
        </a:p>
      </dgm:t>
    </dgm:pt>
    <dgm:pt modelId="{EF042CC7-C048-4799-85E7-571220E2DCA2}" type="parTrans" cxnId="{D309E8B7-6B51-45D3-883C-5E8ADE48667F}">
      <dgm:prSet/>
      <dgm:spPr>
        <a:solidFill>
          <a:srgbClr val="C55A11"/>
        </a:solidFill>
      </dgm:spPr>
      <dgm:t>
        <a:bodyPr/>
        <a:lstStyle/>
        <a:p>
          <a:endParaRPr lang="es-ES" dirty="0">
            <a:latin typeface="Soberana Sans" panose="02000000000000000000" pitchFamily="50" charset="0"/>
          </a:endParaRPr>
        </a:p>
      </dgm:t>
    </dgm:pt>
    <dgm:pt modelId="{E3D8F381-1975-4DA2-809C-25F6F07AF64B}" type="sibTrans" cxnId="{D309E8B7-6B51-45D3-883C-5E8ADE48667F}">
      <dgm:prSet/>
      <dgm:spPr/>
      <dgm:t>
        <a:bodyPr/>
        <a:lstStyle/>
        <a:p>
          <a:endParaRPr lang="es-ES">
            <a:latin typeface="Soberana Sans" panose="02000000000000000000" pitchFamily="50" charset="0"/>
          </a:endParaRPr>
        </a:p>
      </dgm:t>
    </dgm:pt>
    <dgm:pt modelId="{D0DAB1B6-F322-419D-8516-B2E3E7D3D857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sz="900" b="1" dirty="0">
              <a:latin typeface="Soberana Sans" panose="02000000000000000000" pitchFamily="50" charset="0"/>
            </a:rPr>
            <a:t>Beneficios (Apoyos, Obras o Servicios)</a:t>
          </a:r>
        </a:p>
      </dgm:t>
    </dgm:pt>
    <dgm:pt modelId="{E8BA5B98-A957-4F41-8AC0-11B6C5A1F4EA}" type="parTrans" cxnId="{0D6C1C41-1AA4-4E86-B9C5-1CD48726EC97}">
      <dgm:prSet/>
      <dgm:spPr>
        <a:solidFill>
          <a:srgbClr val="7C7C7C"/>
        </a:solidFill>
      </dgm:spPr>
      <dgm:t>
        <a:bodyPr/>
        <a:lstStyle/>
        <a:p>
          <a:endParaRPr lang="es-ES" dirty="0">
            <a:latin typeface="Soberana Sans" panose="02000000000000000000" pitchFamily="50" charset="0"/>
          </a:endParaRPr>
        </a:p>
      </dgm:t>
    </dgm:pt>
    <dgm:pt modelId="{68A275F3-654E-4116-879A-F2C03B009C6C}" type="sibTrans" cxnId="{0D6C1C41-1AA4-4E86-B9C5-1CD48726EC97}">
      <dgm:prSet/>
      <dgm:spPr/>
      <dgm:t>
        <a:bodyPr/>
        <a:lstStyle/>
        <a:p>
          <a:endParaRPr lang="es-ES">
            <a:latin typeface="Soberana Sans" panose="02000000000000000000" pitchFamily="50" charset="0"/>
          </a:endParaRPr>
        </a:p>
      </dgm:t>
    </dgm:pt>
    <dgm:pt modelId="{9629BA48-4FA0-4907-BC0E-310F80AC6C44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sz="1000" b="1" dirty="0">
              <a:latin typeface="Soberana Sans" panose="02000000000000000000" pitchFamily="50" charset="0"/>
            </a:rPr>
            <a:t>Materiales de Difusión</a:t>
          </a:r>
        </a:p>
      </dgm:t>
    </dgm:pt>
    <dgm:pt modelId="{D57FE101-08E1-465D-BD7B-86D315109113}" type="parTrans" cxnId="{8269CE5F-01F1-496E-B001-9F79C9164C2D}">
      <dgm:prSet/>
      <dgm:spPr>
        <a:solidFill>
          <a:srgbClr val="3B3838"/>
        </a:solidFill>
      </dgm:spPr>
      <dgm:t>
        <a:bodyPr/>
        <a:lstStyle/>
        <a:p>
          <a:endParaRPr lang="es-ES" dirty="0">
            <a:latin typeface="Soberana Sans" panose="02000000000000000000" pitchFamily="50" charset="0"/>
          </a:endParaRPr>
        </a:p>
      </dgm:t>
    </dgm:pt>
    <dgm:pt modelId="{5E967E65-EF39-476C-9554-0ADA149DE320}" type="sibTrans" cxnId="{8269CE5F-01F1-496E-B001-9F79C9164C2D}">
      <dgm:prSet/>
      <dgm:spPr/>
      <dgm:t>
        <a:bodyPr/>
        <a:lstStyle/>
        <a:p>
          <a:endParaRPr lang="es-ES">
            <a:latin typeface="Soberana Sans" panose="02000000000000000000" pitchFamily="50" charset="0"/>
          </a:endParaRPr>
        </a:p>
      </dgm:t>
    </dgm:pt>
    <dgm:pt modelId="{3A8BD19B-23CC-47D1-993E-44B2778DFBAE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altLang="es-MX" sz="1000" b="1" dirty="0">
              <a:latin typeface="Soberana Sans" panose="02000000000000000000" pitchFamily="50" charset="0"/>
            </a:rPr>
            <a:t>Materiales de Capacitación</a:t>
          </a:r>
        </a:p>
      </dgm:t>
    </dgm:pt>
    <dgm:pt modelId="{83BD19C4-81A8-4101-AC2A-877A2FBB6187}" type="parTrans" cxnId="{40752B77-54A9-473D-95CC-5A38D6F596D8}">
      <dgm:prSet/>
      <dgm:spPr/>
      <dgm:t>
        <a:bodyPr/>
        <a:lstStyle/>
        <a:p>
          <a:endParaRPr lang="es-ES" dirty="0">
            <a:latin typeface="Soberana Sans" panose="02000000000000000000" pitchFamily="50" charset="0"/>
          </a:endParaRPr>
        </a:p>
      </dgm:t>
    </dgm:pt>
    <dgm:pt modelId="{BAEA91A6-E84D-469F-8150-2F65AE082591}" type="sibTrans" cxnId="{40752B77-54A9-473D-95CC-5A38D6F596D8}">
      <dgm:prSet/>
      <dgm:spPr/>
      <dgm:t>
        <a:bodyPr/>
        <a:lstStyle/>
        <a:p>
          <a:endParaRPr lang="es-ES">
            <a:latin typeface="Soberana Sans" panose="02000000000000000000" pitchFamily="50" charset="0"/>
          </a:endParaRPr>
        </a:p>
      </dgm:t>
    </dgm:pt>
    <dgm:pt modelId="{40B075F4-425C-4344-B51D-6C34BD117617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MX" altLang="es-MX" sz="1000" b="1" dirty="0">
              <a:solidFill>
                <a:schemeClr val="bg1"/>
              </a:solidFill>
              <a:latin typeface="Soberana Sans" panose="02000000000000000000" pitchFamily="50" charset="0"/>
            </a:rPr>
            <a:t>Comités</a:t>
          </a:r>
        </a:p>
      </dgm:t>
    </dgm:pt>
    <dgm:pt modelId="{B5F2B200-355B-4579-A9B3-B0109431B844}" type="parTrans" cxnId="{1EAA2CBE-27B6-4759-8109-39F2637E3E9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s-MX">
            <a:latin typeface="Soberana Sans" panose="02000000000000000000" pitchFamily="50" charset="0"/>
          </a:endParaRPr>
        </a:p>
      </dgm:t>
    </dgm:pt>
    <dgm:pt modelId="{372BAEFF-C3B8-4009-8892-50DAD00FEAEB}" type="sibTrans" cxnId="{1EAA2CBE-27B6-4759-8109-39F2637E3E9B}">
      <dgm:prSet/>
      <dgm:spPr/>
      <dgm:t>
        <a:bodyPr/>
        <a:lstStyle/>
        <a:p>
          <a:endParaRPr lang="es-MX">
            <a:latin typeface="Soberana Sans" panose="02000000000000000000" pitchFamily="50" charset="0"/>
          </a:endParaRPr>
        </a:p>
      </dgm:t>
    </dgm:pt>
    <dgm:pt modelId="{9140F11A-94B5-4431-9E87-181A0B061D58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MX" altLang="es-MX" sz="1000" b="1" dirty="0">
              <a:solidFill>
                <a:schemeClr val="bg1"/>
              </a:solidFill>
              <a:latin typeface="Soberana Sans" panose="02000000000000000000" pitchFamily="50" charset="0"/>
            </a:rPr>
            <a:t>Minutas de la Reunión</a:t>
          </a:r>
        </a:p>
      </dgm:t>
    </dgm:pt>
    <dgm:pt modelId="{425C2DD1-509F-40BF-AEFE-2B95B556A628}" type="parTrans" cxnId="{CEC6DBBE-31E1-40C8-813D-ECF57470544C}">
      <dgm:prSet/>
      <dgm:spPr/>
      <dgm:t>
        <a:bodyPr/>
        <a:lstStyle/>
        <a:p>
          <a:endParaRPr lang="es-MX"/>
        </a:p>
      </dgm:t>
    </dgm:pt>
    <dgm:pt modelId="{AABD884F-D91E-47DA-8D7F-D4F1895279C3}" type="sibTrans" cxnId="{CEC6DBBE-31E1-40C8-813D-ECF57470544C}">
      <dgm:prSet/>
      <dgm:spPr/>
      <dgm:t>
        <a:bodyPr/>
        <a:lstStyle/>
        <a:p>
          <a:endParaRPr lang="es-MX"/>
        </a:p>
      </dgm:t>
    </dgm:pt>
    <dgm:pt modelId="{460092DE-D987-4C28-B998-049AC3F0B5A7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altLang="es-MX" sz="1000" b="1" dirty="0">
              <a:latin typeface="Soberana Sans" panose="02000000000000000000" pitchFamily="50" charset="0"/>
            </a:rPr>
            <a:t>Informes de Comités</a:t>
          </a:r>
        </a:p>
      </dgm:t>
    </dgm:pt>
    <dgm:pt modelId="{2F526E8A-F6B5-4865-8689-4F3F0DF4EB95}" type="parTrans" cxnId="{1F6C47B1-753B-406B-9CF3-D91B3BDB57FA}">
      <dgm:prSet/>
      <dgm:spPr/>
      <dgm:t>
        <a:bodyPr/>
        <a:lstStyle/>
        <a:p>
          <a:endParaRPr lang="es-MX"/>
        </a:p>
      </dgm:t>
    </dgm:pt>
    <dgm:pt modelId="{B77FCD8C-46B5-4FB0-A262-ACB741BEE67E}" type="sibTrans" cxnId="{1F6C47B1-753B-406B-9CF3-D91B3BDB57FA}">
      <dgm:prSet/>
      <dgm:spPr/>
      <dgm:t>
        <a:bodyPr/>
        <a:lstStyle/>
        <a:p>
          <a:endParaRPr lang="es-MX"/>
        </a:p>
      </dgm:t>
    </dgm:pt>
    <dgm:pt modelId="{BBBA9759-77F7-4649-913A-8131584F3841}" type="pres">
      <dgm:prSet presAssocID="{85943A9C-1690-46A8-94A3-1E8CDB65081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6E99FA-80AC-4712-8F1F-E35F926A83C3}" type="pres">
      <dgm:prSet presAssocID="{B3B8E208-4C77-40A5-BE7C-3B67BD2192D6}" presName="centerShape" presStyleLbl="node0" presStyleIdx="0" presStyleCnt="1"/>
      <dgm:spPr/>
    </dgm:pt>
    <dgm:pt modelId="{709BEFBD-2437-42F5-8B97-46F56ED0593D}" type="pres">
      <dgm:prSet presAssocID="{EF042CC7-C048-4799-85E7-571220E2DCA2}" presName="parTrans" presStyleLbl="sibTrans2D1" presStyleIdx="0" presStyleCnt="7"/>
      <dgm:spPr/>
    </dgm:pt>
    <dgm:pt modelId="{387BD324-D3C6-414B-BA07-26F49B651318}" type="pres">
      <dgm:prSet presAssocID="{EF042CC7-C048-4799-85E7-571220E2DCA2}" presName="connectorText" presStyleLbl="sibTrans2D1" presStyleIdx="0" presStyleCnt="7"/>
      <dgm:spPr/>
    </dgm:pt>
    <dgm:pt modelId="{BD5C2AC0-361C-467E-997A-56E618EE34E0}" type="pres">
      <dgm:prSet presAssocID="{E99ED85A-F454-4A33-8C62-19F0981CDA65}" presName="node" presStyleLbl="node1" presStyleIdx="0" presStyleCnt="7">
        <dgm:presLayoutVars>
          <dgm:bulletEnabled val="1"/>
        </dgm:presLayoutVars>
      </dgm:prSet>
      <dgm:spPr/>
    </dgm:pt>
    <dgm:pt modelId="{F8DBDCAE-4EAE-47D4-9720-65A9656D1D85}" type="pres">
      <dgm:prSet presAssocID="{E8BA5B98-A957-4F41-8AC0-11B6C5A1F4EA}" presName="parTrans" presStyleLbl="sibTrans2D1" presStyleIdx="1" presStyleCnt="7"/>
      <dgm:spPr/>
    </dgm:pt>
    <dgm:pt modelId="{6A04323F-2E18-4130-8C53-C921F6607B3E}" type="pres">
      <dgm:prSet presAssocID="{E8BA5B98-A957-4F41-8AC0-11B6C5A1F4EA}" presName="connectorText" presStyleLbl="sibTrans2D1" presStyleIdx="1" presStyleCnt="7"/>
      <dgm:spPr/>
    </dgm:pt>
    <dgm:pt modelId="{C5FAC3D8-55E1-4055-82B4-5C10913586C1}" type="pres">
      <dgm:prSet presAssocID="{D0DAB1B6-F322-419D-8516-B2E3E7D3D857}" presName="node" presStyleLbl="node1" presStyleIdx="1" presStyleCnt="7">
        <dgm:presLayoutVars>
          <dgm:bulletEnabled val="1"/>
        </dgm:presLayoutVars>
      </dgm:prSet>
      <dgm:spPr/>
    </dgm:pt>
    <dgm:pt modelId="{6D4AE5CA-7FB5-4BE0-B0A3-50408614708D}" type="pres">
      <dgm:prSet presAssocID="{B5F2B200-355B-4579-A9B3-B0109431B844}" presName="parTrans" presStyleLbl="sibTrans2D1" presStyleIdx="2" presStyleCnt="7"/>
      <dgm:spPr/>
    </dgm:pt>
    <dgm:pt modelId="{20A7C70A-3157-4164-AB96-C4119B69238C}" type="pres">
      <dgm:prSet presAssocID="{B5F2B200-355B-4579-A9B3-B0109431B844}" presName="connectorText" presStyleLbl="sibTrans2D1" presStyleIdx="2" presStyleCnt="7"/>
      <dgm:spPr/>
    </dgm:pt>
    <dgm:pt modelId="{F901E7C9-12CC-4F35-AFE3-E4E259208CA5}" type="pres">
      <dgm:prSet presAssocID="{40B075F4-425C-4344-B51D-6C34BD117617}" presName="node" presStyleLbl="node1" presStyleIdx="2" presStyleCnt="7" custRadScaleRad="100000" custRadScaleInc="0">
        <dgm:presLayoutVars>
          <dgm:bulletEnabled val="1"/>
        </dgm:presLayoutVars>
      </dgm:prSet>
      <dgm:spPr/>
    </dgm:pt>
    <dgm:pt modelId="{1923BBF7-285F-488B-942C-1B9A49721BDB}" type="pres">
      <dgm:prSet presAssocID="{425C2DD1-509F-40BF-AEFE-2B95B556A628}" presName="parTrans" presStyleLbl="sibTrans2D1" presStyleIdx="3" presStyleCnt="7"/>
      <dgm:spPr/>
    </dgm:pt>
    <dgm:pt modelId="{D3F94484-60A5-4B28-BCF5-969B3661CA27}" type="pres">
      <dgm:prSet presAssocID="{425C2DD1-509F-40BF-AEFE-2B95B556A628}" presName="connectorText" presStyleLbl="sibTrans2D1" presStyleIdx="3" presStyleCnt="7"/>
      <dgm:spPr/>
    </dgm:pt>
    <dgm:pt modelId="{8912C805-1D34-47E7-8D82-A0EBDF8B312E}" type="pres">
      <dgm:prSet presAssocID="{9140F11A-94B5-4431-9E87-181A0B061D58}" presName="node" presStyleLbl="node1" presStyleIdx="3" presStyleCnt="7">
        <dgm:presLayoutVars>
          <dgm:bulletEnabled val="1"/>
        </dgm:presLayoutVars>
      </dgm:prSet>
      <dgm:spPr/>
    </dgm:pt>
    <dgm:pt modelId="{9019D5AA-E345-47E6-9DC7-64AB41CF106A}" type="pres">
      <dgm:prSet presAssocID="{D57FE101-08E1-465D-BD7B-86D315109113}" presName="parTrans" presStyleLbl="sibTrans2D1" presStyleIdx="4" presStyleCnt="7"/>
      <dgm:spPr/>
    </dgm:pt>
    <dgm:pt modelId="{448066A3-1C39-4FC6-BB09-E8F78FC9D656}" type="pres">
      <dgm:prSet presAssocID="{D57FE101-08E1-465D-BD7B-86D315109113}" presName="connectorText" presStyleLbl="sibTrans2D1" presStyleIdx="4" presStyleCnt="7"/>
      <dgm:spPr/>
    </dgm:pt>
    <dgm:pt modelId="{21DC3B1C-ECE5-46DB-B5FB-EAC9050145B3}" type="pres">
      <dgm:prSet presAssocID="{9629BA48-4FA0-4907-BC0E-310F80AC6C44}" presName="node" presStyleLbl="node1" presStyleIdx="4" presStyleCnt="7">
        <dgm:presLayoutVars>
          <dgm:bulletEnabled val="1"/>
        </dgm:presLayoutVars>
      </dgm:prSet>
      <dgm:spPr/>
    </dgm:pt>
    <dgm:pt modelId="{9D2239F4-6B72-400F-906A-1466693E75CC}" type="pres">
      <dgm:prSet presAssocID="{83BD19C4-81A8-4101-AC2A-877A2FBB6187}" presName="parTrans" presStyleLbl="sibTrans2D1" presStyleIdx="5" presStyleCnt="7"/>
      <dgm:spPr/>
    </dgm:pt>
    <dgm:pt modelId="{8268A96B-4EDE-4617-B402-E2F36FAAAB3A}" type="pres">
      <dgm:prSet presAssocID="{83BD19C4-81A8-4101-AC2A-877A2FBB6187}" presName="connectorText" presStyleLbl="sibTrans2D1" presStyleIdx="5" presStyleCnt="7"/>
      <dgm:spPr/>
    </dgm:pt>
    <dgm:pt modelId="{0F6D1453-2CE7-4B85-8366-24F144D92F54}" type="pres">
      <dgm:prSet presAssocID="{3A8BD19B-23CC-47D1-993E-44B2778DFBAE}" presName="node" presStyleLbl="node1" presStyleIdx="5" presStyleCnt="7">
        <dgm:presLayoutVars>
          <dgm:bulletEnabled val="1"/>
        </dgm:presLayoutVars>
      </dgm:prSet>
      <dgm:spPr/>
    </dgm:pt>
    <dgm:pt modelId="{1AE9AB1C-18AD-4B6B-9F9A-96D7F668E245}" type="pres">
      <dgm:prSet presAssocID="{2F526E8A-F6B5-4865-8689-4F3F0DF4EB95}" presName="parTrans" presStyleLbl="sibTrans2D1" presStyleIdx="6" presStyleCnt="7"/>
      <dgm:spPr/>
    </dgm:pt>
    <dgm:pt modelId="{7B1679E9-55D6-4AE8-8DBB-4DA2336DF286}" type="pres">
      <dgm:prSet presAssocID="{2F526E8A-F6B5-4865-8689-4F3F0DF4EB95}" presName="connectorText" presStyleLbl="sibTrans2D1" presStyleIdx="6" presStyleCnt="7"/>
      <dgm:spPr/>
    </dgm:pt>
    <dgm:pt modelId="{4E44198D-7714-4940-B0A6-ABCC16B3EC0D}" type="pres">
      <dgm:prSet presAssocID="{460092DE-D987-4C28-B998-049AC3F0B5A7}" presName="node" presStyleLbl="node1" presStyleIdx="6" presStyleCnt="7">
        <dgm:presLayoutVars>
          <dgm:bulletEnabled val="1"/>
        </dgm:presLayoutVars>
      </dgm:prSet>
      <dgm:spPr/>
    </dgm:pt>
  </dgm:ptLst>
  <dgm:cxnLst>
    <dgm:cxn modelId="{4E30E510-F4D1-462A-BDE0-2FACDDD174DF}" type="presOf" srcId="{9629BA48-4FA0-4907-BC0E-310F80AC6C44}" destId="{21DC3B1C-ECE5-46DB-B5FB-EAC9050145B3}" srcOrd="0" destOrd="0" presId="urn:microsoft.com/office/officeart/2005/8/layout/radial5"/>
    <dgm:cxn modelId="{78401512-50B0-4690-A9C1-D5265A655C89}" type="presOf" srcId="{9140F11A-94B5-4431-9E87-181A0B061D58}" destId="{8912C805-1D34-47E7-8D82-A0EBDF8B312E}" srcOrd="0" destOrd="0" presId="urn:microsoft.com/office/officeart/2005/8/layout/radial5"/>
    <dgm:cxn modelId="{CF087A14-F7C8-4A24-8534-C484DB2D3CA3}" type="presOf" srcId="{3A8BD19B-23CC-47D1-993E-44B2778DFBAE}" destId="{0F6D1453-2CE7-4B85-8366-24F144D92F54}" srcOrd="0" destOrd="0" presId="urn:microsoft.com/office/officeart/2005/8/layout/radial5"/>
    <dgm:cxn modelId="{64259731-DCEE-4530-A949-E91B7AB73DA7}" srcId="{85943A9C-1690-46A8-94A3-1E8CDB650813}" destId="{B3B8E208-4C77-40A5-BE7C-3B67BD2192D6}" srcOrd="0" destOrd="0" parTransId="{60CAEC51-D1B8-4E7E-9C72-51288C71A85E}" sibTransId="{3853B7C1-775C-4A98-BF70-CB6C3A63E8DC}"/>
    <dgm:cxn modelId="{6505BA36-1CC7-4E9B-AA46-D475E5C01356}" type="presOf" srcId="{D57FE101-08E1-465D-BD7B-86D315109113}" destId="{9019D5AA-E345-47E6-9DC7-64AB41CF106A}" srcOrd="0" destOrd="0" presId="urn:microsoft.com/office/officeart/2005/8/layout/radial5"/>
    <dgm:cxn modelId="{D14F303A-96E7-4684-A1A9-F1D79639BD98}" type="presOf" srcId="{83BD19C4-81A8-4101-AC2A-877A2FBB6187}" destId="{9D2239F4-6B72-400F-906A-1466693E75CC}" srcOrd="0" destOrd="0" presId="urn:microsoft.com/office/officeart/2005/8/layout/radial5"/>
    <dgm:cxn modelId="{8D049A3D-7BEB-4539-88DC-2B380320D054}" type="presOf" srcId="{2F526E8A-F6B5-4865-8689-4F3F0DF4EB95}" destId="{1AE9AB1C-18AD-4B6B-9F9A-96D7F668E245}" srcOrd="0" destOrd="0" presId="urn:microsoft.com/office/officeart/2005/8/layout/radial5"/>
    <dgm:cxn modelId="{106C955D-4113-4DC0-B39A-0F90A8E0BC52}" type="presOf" srcId="{B5F2B200-355B-4579-A9B3-B0109431B844}" destId="{6D4AE5CA-7FB5-4BE0-B0A3-50408614708D}" srcOrd="0" destOrd="0" presId="urn:microsoft.com/office/officeart/2005/8/layout/radial5"/>
    <dgm:cxn modelId="{8269CE5F-01F1-496E-B001-9F79C9164C2D}" srcId="{B3B8E208-4C77-40A5-BE7C-3B67BD2192D6}" destId="{9629BA48-4FA0-4907-BC0E-310F80AC6C44}" srcOrd="4" destOrd="0" parTransId="{D57FE101-08E1-465D-BD7B-86D315109113}" sibTransId="{5E967E65-EF39-476C-9554-0ADA149DE320}"/>
    <dgm:cxn modelId="{0D6C1C41-1AA4-4E86-B9C5-1CD48726EC97}" srcId="{B3B8E208-4C77-40A5-BE7C-3B67BD2192D6}" destId="{D0DAB1B6-F322-419D-8516-B2E3E7D3D857}" srcOrd="1" destOrd="0" parTransId="{E8BA5B98-A957-4F41-8AC0-11B6C5A1F4EA}" sibTransId="{68A275F3-654E-4116-879A-F2C03B009C6C}"/>
    <dgm:cxn modelId="{C0F6D462-3167-4196-BCD1-63982321AF89}" type="presOf" srcId="{B3B8E208-4C77-40A5-BE7C-3B67BD2192D6}" destId="{496E99FA-80AC-4712-8F1F-E35F926A83C3}" srcOrd="0" destOrd="0" presId="urn:microsoft.com/office/officeart/2005/8/layout/radial5"/>
    <dgm:cxn modelId="{0E06EE6E-0CC7-4056-B3F0-748A2FACE0F8}" type="presOf" srcId="{E8BA5B98-A957-4F41-8AC0-11B6C5A1F4EA}" destId="{F8DBDCAE-4EAE-47D4-9720-65A9656D1D85}" srcOrd="0" destOrd="0" presId="urn:microsoft.com/office/officeart/2005/8/layout/radial5"/>
    <dgm:cxn modelId="{C5B07755-D047-4CA1-9712-D43E3D93764D}" type="presOf" srcId="{425C2DD1-509F-40BF-AEFE-2B95B556A628}" destId="{D3F94484-60A5-4B28-BCF5-969B3661CA27}" srcOrd="1" destOrd="0" presId="urn:microsoft.com/office/officeart/2005/8/layout/radial5"/>
    <dgm:cxn modelId="{102B1177-8FBA-4740-8C96-C5A9BB2EEEC6}" type="presOf" srcId="{EF042CC7-C048-4799-85E7-571220E2DCA2}" destId="{709BEFBD-2437-42F5-8B97-46F56ED0593D}" srcOrd="0" destOrd="0" presId="urn:microsoft.com/office/officeart/2005/8/layout/radial5"/>
    <dgm:cxn modelId="{40752B77-54A9-473D-95CC-5A38D6F596D8}" srcId="{B3B8E208-4C77-40A5-BE7C-3B67BD2192D6}" destId="{3A8BD19B-23CC-47D1-993E-44B2778DFBAE}" srcOrd="5" destOrd="0" parTransId="{83BD19C4-81A8-4101-AC2A-877A2FBB6187}" sibTransId="{BAEA91A6-E84D-469F-8150-2F65AE082591}"/>
    <dgm:cxn modelId="{1E94A77D-577E-42BE-82DF-7C78DDC8FAF3}" type="presOf" srcId="{D57FE101-08E1-465D-BD7B-86D315109113}" destId="{448066A3-1C39-4FC6-BB09-E8F78FC9D656}" srcOrd="1" destOrd="0" presId="urn:microsoft.com/office/officeart/2005/8/layout/radial5"/>
    <dgm:cxn modelId="{EFF62A82-51FC-48AF-A768-E096376B7764}" type="presOf" srcId="{B5F2B200-355B-4579-A9B3-B0109431B844}" destId="{20A7C70A-3157-4164-AB96-C4119B69238C}" srcOrd="1" destOrd="0" presId="urn:microsoft.com/office/officeart/2005/8/layout/radial5"/>
    <dgm:cxn modelId="{F9EAA093-EB94-4C96-B85E-6070FA860240}" type="presOf" srcId="{460092DE-D987-4C28-B998-049AC3F0B5A7}" destId="{4E44198D-7714-4940-B0A6-ABCC16B3EC0D}" srcOrd="0" destOrd="0" presId="urn:microsoft.com/office/officeart/2005/8/layout/radial5"/>
    <dgm:cxn modelId="{85DCC99C-43D5-4E91-9A07-27BDB3470A9A}" type="presOf" srcId="{83BD19C4-81A8-4101-AC2A-877A2FBB6187}" destId="{8268A96B-4EDE-4617-B402-E2F36FAAAB3A}" srcOrd="1" destOrd="0" presId="urn:microsoft.com/office/officeart/2005/8/layout/radial5"/>
    <dgm:cxn modelId="{2DC62C9F-312E-46E1-A760-256395B9001F}" type="presOf" srcId="{E99ED85A-F454-4A33-8C62-19F0981CDA65}" destId="{BD5C2AC0-361C-467E-997A-56E618EE34E0}" srcOrd="0" destOrd="0" presId="urn:microsoft.com/office/officeart/2005/8/layout/radial5"/>
    <dgm:cxn modelId="{AC570FA6-17C6-473A-8ADA-968ACD94FABE}" type="presOf" srcId="{D0DAB1B6-F322-419D-8516-B2E3E7D3D857}" destId="{C5FAC3D8-55E1-4055-82B4-5C10913586C1}" srcOrd="0" destOrd="0" presId="urn:microsoft.com/office/officeart/2005/8/layout/radial5"/>
    <dgm:cxn modelId="{0431FFAD-AD3B-4C37-9F1D-2928A87BAB6F}" type="presOf" srcId="{85943A9C-1690-46A8-94A3-1E8CDB650813}" destId="{BBBA9759-77F7-4649-913A-8131584F3841}" srcOrd="0" destOrd="0" presId="urn:microsoft.com/office/officeart/2005/8/layout/radial5"/>
    <dgm:cxn modelId="{1F6C47B1-753B-406B-9CF3-D91B3BDB57FA}" srcId="{B3B8E208-4C77-40A5-BE7C-3B67BD2192D6}" destId="{460092DE-D987-4C28-B998-049AC3F0B5A7}" srcOrd="6" destOrd="0" parTransId="{2F526E8A-F6B5-4865-8689-4F3F0DF4EB95}" sibTransId="{B77FCD8C-46B5-4FB0-A262-ACB741BEE67E}"/>
    <dgm:cxn modelId="{D309E8B7-6B51-45D3-883C-5E8ADE48667F}" srcId="{B3B8E208-4C77-40A5-BE7C-3B67BD2192D6}" destId="{E99ED85A-F454-4A33-8C62-19F0981CDA65}" srcOrd="0" destOrd="0" parTransId="{EF042CC7-C048-4799-85E7-571220E2DCA2}" sibTransId="{E3D8F381-1975-4DA2-809C-25F6F07AF64B}"/>
    <dgm:cxn modelId="{1EAA2CBE-27B6-4759-8109-39F2637E3E9B}" srcId="{B3B8E208-4C77-40A5-BE7C-3B67BD2192D6}" destId="{40B075F4-425C-4344-B51D-6C34BD117617}" srcOrd="2" destOrd="0" parTransId="{B5F2B200-355B-4579-A9B3-B0109431B844}" sibTransId="{372BAEFF-C3B8-4009-8892-50DAD00FEAEB}"/>
    <dgm:cxn modelId="{CEC6DBBE-31E1-40C8-813D-ECF57470544C}" srcId="{B3B8E208-4C77-40A5-BE7C-3B67BD2192D6}" destId="{9140F11A-94B5-4431-9E87-181A0B061D58}" srcOrd="3" destOrd="0" parTransId="{425C2DD1-509F-40BF-AEFE-2B95B556A628}" sibTransId="{AABD884F-D91E-47DA-8D7F-D4F1895279C3}"/>
    <dgm:cxn modelId="{1BC5F8CC-B37A-4DA2-B362-CD1AA032181C}" type="presOf" srcId="{2F526E8A-F6B5-4865-8689-4F3F0DF4EB95}" destId="{7B1679E9-55D6-4AE8-8DBB-4DA2336DF286}" srcOrd="1" destOrd="0" presId="urn:microsoft.com/office/officeart/2005/8/layout/radial5"/>
    <dgm:cxn modelId="{C72EB2D7-28FE-433D-840B-24F564DCDFF9}" type="presOf" srcId="{EF042CC7-C048-4799-85E7-571220E2DCA2}" destId="{387BD324-D3C6-414B-BA07-26F49B651318}" srcOrd="1" destOrd="0" presId="urn:microsoft.com/office/officeart/2005/8/layout/radial5"/>
    <dgm:cxn modelId="{586AB4D8-8AB5-40F6-A393-39536F23B50E}" type="presOf" srcId="{E8BA5B98-A957-4F41-8AC0-11B6C5A1F4EA}" destId="{6A04323F-2E18-4130-8C53-C921F6607B3E}" srcOrd="1" destOrd="0" presId="urn:microsoft.com/office/officeart/2005/8/layout/radial5"/>
    <dgm:cxn modelId="{42CBD8EE-223B-447A-B84F-3EE3189B2EBA}" type="presOf" srcId="{425C2DD1-509F-40BF-AEFE-2B95B556A628}" destId="{1923BBF7-285F-488B-942C-1B9A49721BDB}" srcOrd="0" destOrd="0" presId="urn:microsoft.com/office/officeart/2005/8/layout/radial5"/>
    <dgm:cxn modelId="{E30C0EFB-8150-4D43-93C3-EE9EA27905CF}" type="presOf" srcId="{40B075F4-425C-4344-B51D-6C34BD117617}" destId="{F901E7C9-12CC-4F35-AFE3-E4E259208CA5}" srcOrd="0" destOrd="0" presId="urn:microsoft.com/office/officeart/2005/8/layout/radial5"/>
    <dgm:cxn modelId="{3463B92E-48A7-4EAA-BE5B-4D729E6FA291}" type="presParOf" srcId="{BBBA9759-77F7-4649-913A-8131584F3841}" destId="{496E99FA-80AC-4712-8F1F-E35F926A83C3}" srcOrd="0" destOrd="0" presId="urn:microsoft.com/office/officeart/2005/8/layout/radial5"/>
    <dgm:cxn modelId="{DCC42C57-B389-4053-A5B7-6B3DD9F6BC95}" type="presParOf" srcId="{BBBA9759-77F7-4649-913A-8131584F3841}" destId="{709BEFBD-2437-42F5-8B97-46F56ED0593D}" srcOrd="1" destOrd="0" presId="urn:microsoft.com/office/officeart/2005/8/layout/radial5"/>
    <dgm:cxn modelId="{6FC11BA9-FADC-40E6-B8B5-BA7A87C151DB}" type="presParOf" srcId="{709BEFBD-2437-42F5-8B97-46F56ED0593D}" destId="{387BD324-D3C6-414B-BA07-26F49B651318}" srcOrd="0" destOrd="0" presId="urn:microsoft.com/office/officeart/2005/8/layout/radial5"/>
    <dgm:cxn modelId="{D75EF123-04AA-4D6D-B4D7-8D6284E2A659}" type="presParOf" srcId="{BBBA9759-77F7-4649-913A-8131584F3841}" destId="{BD5C2AC0-361C-467E-997A-56E618EE34E0}" srcOrd="2" destOrd="0" presId="urn:microsoft.com/office/officeart/2005/8/layout/radial5"/>
    <dgm:cxn modelId="{FC202C18-8BB2-445B-9903-BD47DA0B6057}" type="presParOf" srcId="{BBBA9759-77F7-4649-913A-8131584F3841}" destId="{F8DBDCAE-4EAE-47D4-9720-65A9656D1D85}" srcOrd="3" destOrd="0" presId="urn:microsoft.com/office/officeart/2005/8/layout/radial5"/>
    <dgm:cxn modelId="{795A5B7A-844A-4A44-8A31-FF48E8D8AB6F}" type="presParOf" srcId="{F8DBDCAE-4EAE-47D4-9720-65A9656D1D85}" destId="{6A04323F-2E18-4130-8C53-C921F6607B3E}" srcOrd="0" destOrd="0" presId="urn:microsoft.com/office/officeart/2005/8/layout/radial5"/>
    <dgm:cxn modelId="{977995C8-CA47-4EFB-ADFC-44CA71A7B6AC}" type="presParOf" srcId="{BBBA9759-77F7-4649-913A-8131584F3841}" destId="{C5FAC3D8-55E1-4055-82B4-5C10913586C1}" srcOrd="4" destOrd="0" presId="urn:microsoft.com/office/officeart/2005/8/layout/radial5"/>
    <dgm:cxn modelId="{CBCFF1B1-36EF-4245-89FE-D2249A1E85EB}" type="presParOf" srcId="{BBBA9759-77F7-4649-913A-8131584F3841}" destId="{6D4AE5CA-7FB5-4BE0-B0A3-50408614708D}" srcOrd="5" destOrd="0" presId="urn:microsoft.com/office/officeart/2005/8/layout/radial5"/>
    <dgm:cxn modelId="{26174F9F-AE65-4ECC-97B9-FDDA4C097671}" type="presParOf" srcId="{6D4AE5CA-7FB5-4BE0-B0A3-50408614708D}" destId="{20A7C70A-3157-4164-AB96-C4119B69238C}" srcOrd="0" destOrd="0" presId="urn:microsoft.com/office/officeart/2005/8/layout/radial5"/>
    <dgm:cxn modelId="{FD43993B-9EA9-4357-AB3F-E55FC36936C5}" type="presParOf" srcId="{BBBA9759-77F7-4649-913A-8131584F3841}" destId="{F901E7C9-12CC-4F35-AFE3-E4E259208CA5}" srcOrd="6" destOrd="0" presId="urn:microsoft.com/office/officeart/2005/8/layout/radial5"/>
    <dgm:cxn modelId="{0A498951-EA5E-47CB-828F-8DE0E457977F}" type="presParOf" srcId="{BBBA9759-77F7-4649-913A-8131584F3841}" destId="{1923BBF7-285F-488B-942C-1B9A49721BDB}" srcOrd="7" destOrd="0" presId="urn:microsoft.com/office/officeart/2005/8/layout/radial5"/>
    <dgm:cxn modelId="{0664F277-04B4-41F3-8944-4B5BDA678ADC}" type="presParOf" srcId="{1923BBF7-285F-488B-942C-1B9A49721BDB}" destId="{D3F94484-60A5-4B28-BCF5-969B3661CA27}" srcOrd="0" destOrd="0" presId="urn:microsoft.com/office/officeart/2005/8/layout/radial5"/>
    <dgm:cxn modelId="{0D1891B4-30C8-4B9A-BF9F-7EA3AB44A577}" type="presParOf" srcId="{BBBA9759-77F7-4649-913A-8131584F3841}" destId="{8912C805-1D34-47E7-8D82-A0EBDF8B312E}" srcOrd="8" destOrd="0" presId="urn:microsoft.com/office/officeart/2005/8/layout/radial5"/>
    <dgm:cxn modelId="{457FC97F-AE7A-421A-8B0E-304CD69414DF}" type="presParOf" srcId="{BBBA9759-77F7-4649-913A-8131584F3841}" destId="{9019D5AA-E345-47E6-9DC7-64AB41CF106A}" srcOrd="9" destOrd="0" presId="urn:microsoft.com/office/officeart/2005/8/layout/radial5"/>
    <dgm:cxn modelId="{04C51275-E00D-46CB-B274-D8BA6FD297DA}" type="presParOf" srcId="{9019D5AA-E345-47E6-9DC7-64AB41CF106A}" destId="{448066A3-1C39-4FC6-BB09-E8F78FC9D656}" srcOrd="0" destOrd="0" presId="urn:microsoft.com/office/officeart/2005/8/layout/radial5"/>
    <dgm:cxn modelId="{4703B9EC-AF85-4F78-A95C-755E7214BABA}" type="presParOf" srcId="{BBBA9759-77F7-4649-913A-8131584F3841}" destId="{21DC3B1C-ECE5-46DB-B5FB-EAC9050145B3}" srcOrd="10" destOrd="0" presId="urn:microsoft.com/office/officeart/2005/8/layout/radial5"/>
    <dgm:cxn modelId="{35361689-CE73-4B4D-96D1-73007AF25C27}" type="presParOf" srcId="{BBBA9759-77F7-4649-913A-8131584F3841}" destId="{9D2239F4-6B72-400F-906A-1466693E75CC}" srcOrd="11" destOrd="0" presId="urn:microsoft.com/office/officeart/2005/8/layout/radial5"/>
    <dgm:cxn modelId="{CE64754A-42AA-4D90-BAA9-99BF1C6B0CD0}" type="presParOf" srcId="{9D2239F4-6B72-400F-906A-1466693E75CC}" destId="{8268A96B-4EDE-4617-B402-E2F36FAAAB3A}" srcOrd="0" destOrd="0" presId="urn:microsoft.com/office/officeart/2005/8/layout/radial5"/>
    <dgm:cxn modelId="{9264A419-7B05-4F91-A7E0-281307A53EC7}" type="presParOf" srcId="{BBBA9759-77F7-4649-913A-8131584F3841}" destId="{0F6D1453-2CE7-4B85-8366-24F144D92F54}" srcOrd="12" destOrd="0" presId="urn:microsoft.com/office/officeart/2005/8/layout/radial5"/>
    <dgm:cxn modelId="{4B851AA6-AFE7-4219-90EE-8C4E025569E0}" type="presParOf" srcId="{BBBA9759-77F7-4649-913A-8131584F3841}" destId="{1AE9AB1C-18AD-4B6B-9F9A-96D7F668E245}" srcOrd="13" destOrd="0" presId="urn:microsoft.com/office/officeart/2005/8/layout/radial5"/>
    <dgm:cxn modelId="{3C738E63-2385-43F6-98E3-C4957ED2605D}" type="presParOf" srcId="{1AE9AB1C-18AD-4B6B-9F9A-96D7F668E245}" destId="{7B1679E9-55D6-4AE8-8DBB-4DA2336DF286}" srcOrd="0" destOrd="0" presId="urn:microsoft.com/office/officeart/2005/8/layout/radial5"/>
    <dgm:cxn modelId="{0564BF9B-8610-4FF8-B217-D2555CCB147F}" type="presParOf" srcId="{BBBA9759-77F7-4649-913A-8131584F3841}" destId="{4E44198D-7714-4940-B0A6-ABCC16B3EC0D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CE8C0-32D6-4874-A5F1-AC0A8498D05A}">
      <dsp:nvSpPr>
        <dsp:cNvPr id="0" name=""/>
        <dsp:cNvSpPr/>
      </dsp:nvSpPr>
      <dsp:spPr>
        <a:xfrm>
          <a:off x="6271207" y="0"/>
          <a:ext cx="2866442" cy="433812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1" i="0" kern="1200" dirty="0">
              <a:solidFill>
                <a:schemeClr val="bg1"/>
              </a:solidFill>
              <a:latin typeface="Soberana Sans Light" charset="0"/>
              <a:ea typeface="Soberana Sans Light" charset="0"/>
              <a:cs typeface="Soberana Sans Light" charset="0"/>
            </a:rPr>
            <a:t>Instancias de Control</a:t>
          </a:r>
        </a:p>
      </dsp:txBody>
      <dsp:txXfrm>
        <a:off x="6271207" y="0"/>
        <a:ext cx="2866442" cy="1301436"/>
      </dsp:txXfrm>
    </dsp:sp>
    <dsp:sp modelId="{14DEF341-7AD3-4FA2-A77B-5EF8C9ED4D33}">
      <dsp:nvSpPr>
        <dsp:cNvPr id="0" name=""/>
        <dsp:cNvSpPr/>
      </dsp:nvSpPr>
      <dsp:spPr>
        <a:xfrm>
          <a:off x="3228815" y="0"/>
          <a:ext cx="2866442" cy="4338122"/>
        </a:xfrm>
        <a:prstGeom prst="roundRect">
          <a:avLst>
            <a:gd name="adj" fmla="val 10000"/>
          </a:avLst>
        </a:prstGeom>
        <a:solidFill>
          <a:srgbClr val="00714D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1" i="0" kern="1200" dirty="0">
              <a:solidFill>
                <a:schemeClr val="bg1"/>
              </a:solidFill>
              <a:latin typeface="Soberana Sans Light" charset="0"/>
              <a:ea typeface="Soberana Sans Light" charset="0"/>
              <a:cs typeface="Soberana Sans Light" charset="0"/>
            </a:rPr>
            <a:t>Dependencias y Entidades </a:t>
          </a:r>
        </a:p>
      </dsp:txBody>
      <dsp:txXfrm>
        <a:off x="3228815" y="0"/>
        <a:ext cx="2866442" cy="1301436"/>
      </dsp:txXfrm>
    </dsp:sp>
    <dsp:sp modelId="{18CCC43C-E518-453C-9D68-B58898574753}">
      <dsp:nvSpPr>
        <dsp:cNvPr id="0" name=""/>
        <dsp:cNvSpPr/>
      </dsp:nvSpPr>
      <dsp:spPr>
        <a:xfrm>
          <a:off x="0" y="0"/>
          <a:ext cx="2866442" cy="4338122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solidFill>
            <a:schemeClr val="accent6">
              <a:lumMod val="50000"/>
            </a:schemeClr>
          </a:solidFill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 prst="coolSlant"/>
          <a:extrusionClr>
            <a:schemeClr val="tx1">
              <a:lumMod val="75000"/>
              <a:lumOff val="25000"/>
            </a:schemeClr>
          </a:extrusion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1" i="0" kern="1200" dirty="0">
              <a:solidFill>
                <a:schemeClr val="bg1"/>
              </a:solidFill>
              <a:latin typeface="Soberana Sans Light" charset="0"/>
              <a:ea typeface="Soberana Sans Light" charset="0"/>
              <a:cs typeface="Soberana Sans Light" charset="0"/>
            </a:rPr>
            <a:t>Administrador General</a:t>
          </a:r>
        </a:p>
      </dsp:txBody>
      <dsp:txXfrm>
        <a:off x="0" y="0"/>
        <a:ext cx="2866442" cy="1301436"/>
      </dsp:txXfrm>
    </dsp:sp>
    <dsp:sp modelId="{079EB16C-7C05-4F9E-BEAD-3BA18DE91DB7}">
      <dsp:nvSpPr>
        <dsp:cNvPr id="0" name=""/>
        <dsp:cNvSpPr/>
      </dsp:nvSpPr>
      <dsp:spPr>
        <a:xfrm>
          <a:off x="664747" y="1788327"/>
          <a:ext cx="1489668" cy="95234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i="0" kern="1200" dirty="0">
              <a:solidFill>
                <a:schemeClr val="bg1"/>
              </a:solidFill>
              <a:latin typeface="Soberana Sans Light" charset="0"/>
              <a:ea typeface="Soberana Sans Light" charset="0"/>
              <a:cs typeface="Soberana Sans Light" charset="0"/>
            </a:rPr>
            <a:t>Secretaría de la Función Pública</a:t>
          </a:r>
        </a:p>
      </dsp:txBody>
      <dsp:txXfrm>
        <a:off x="692640" y="1816220"/>
        <a:ext cx="1433882" cy="896562"/>
      </dsp:txXfrm>
    </dsp:sp>
    <dsp:sp modelId="{56E44ECF-2994-4A6C-A8F8-86723EDC825B}">
      <dsp:nvSpPr>
        <dsp:cNvPr id="0" name=""/>
        <dsp:cNvSpPr/>
      </dsp:nvSpPr>
      <dsp:spPr>
        <a:xfrm rot="20153279">
          <a:off x="2075558" y="1881374"/>
          <a:ext cx="1807585" cy="27817"/>
        </a:xfrm>
        <a:custGeom>
          <a:avLst/>
          <a:gdLst/>
          <a:ahLst/>
          <a:cxnLst/>
          <a:rect l="0" t="0" r="0" b="0"/>
          <a:pathLst>
            <a:path>
              <a:moveTo>
                <a:pt x="0" y="13908"/>
              </a:moveTo>
              <a:lnTo>
                <a:pt x="1807585" y="1390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00" kern="1200"/>
        </a:p>
      </dsp:txBody>
      <dsp:txXfrm>
        <a:off x="2934161" y="1850093"/>
        <a:ext cx="90379" cy="90379"/>
      </dsp:txXfrm>
    </dsp:sp>
    <dsp:sp modelId="{86CF5AF4-033D-4D83-84D9-7C3643FDF56A}">
      <dsp:nvSpPr>
        <dsp:cNvPr id="0" name=""/>
        <dsp:cNvSpPr/>
      </dsp:nvSpPr>
      <dsp:spPr>
        <a:xfrm>
          <a:off x="3804287" y="1221328"/>
          <a:ext cx="1737964" cy="60947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i="0" kern="1200" dirty="0">
              <a:latin typeface="Soberana Sans Light" charset="0"/>
              <a:ea typeface="Soberana Sans Light" charset="0"/>
              <a:cs typeface="Soberana Sans Light" charset="0"/>
            </a:rPr>
            <a:t>Instancia Normativa</a:t>
          </a:r>
        </a:p>
      </dsp:txBody>
      <dsp:txXfrm>
        <a:off x="3822138" y="1239179"/>
        <a:ext cx="1702262" cy="573768"/>
      </dsp:txXfrm>
    </dsp:sp>
    <dsp:sp modelId="{9295E46E-C659-4A00-BA13-CF0900FF4794}">
      <dsp:nvSpPr>
        <dsp:cNvPr id="0" name=""/>
        <dsp:cNvSpPr/>
      </dsp:nvSpPr>
      <dsp:spPr>
        <a:xfrm rot="790660">
          <a:off x="5523829" y="1671640"/>
          <a:ext cx="1399172" cy="27817"/>
        </a:xfrm>
        <a:custGeom>
          <a:avLst/>
          <a:gdLst/>
          <a:ahLst/>
          <a:cxnLst/>
          <a:rect l="0" t="0" r="0" b="0"/>
          <a:pathLst>
            <a:path>
              <a:moveTo>
                <a:pt x="0" y="13908"/>
              </a:moveTo>
              <a:lnTo>
                <a:pt x="1399172" y="139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6188436" y="1650570"/>
        <a:ext cx="69958" cy="69958"/>
      </dsp:txXfrm>
    </dsp:sp>
    <dsp:sp modelId="{DBD4EC6F-8BEE-4A77-9D25-99DC52CD7DCC}">
      <dsp:nvSpPr>
        <dsp:cNvPr id="0" name=""/>
        <dsp:cNvSpPr/>
      </dsp:nvSpPr>
      <dsp:spPr>
        <a:xfrm>
          <a:off x="6904580" y="1509826"/>
          <a:ext cx="1785630" cy="67041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i="0" kern="1200" dirty="0">
              <a:latin typeface="Soberana Sans Light" charset="0"/>
              <a:ea typeface="Soberana Sans Light" charset="0"/>
              <a:cs typeface="Soberana Sans Light" charset="0"/>
            </a:rPr>
            <a:t>Órganos Internos de Control</a:t>
          </a:r>
        </a:p>
      </dsp:txBody>
      <dsp:txXfrm>
        <a:off x="6924216" y="1529462"/>
        <a:ext cx="1746358" cy="631145"/>
      </dsp:txXfrm>
    </dsp:sp>
    <dsp:sp modelId="{6683A203-34C6-4403-9B0E-E9851FEF288F}">
      <dsp:nvSpPr>
        <dsp:cNvPr id="0" name=""/>
        <dsp:cNvSpPr/>
      </dsp:nvSpPr>
      <dsp:spPr>
        <a:xfrm rot="4344">
          <a:off x="2154415" y="2251635"/>
          <a:ext cx="1649872" cy="27817"/>
        </a:xfrm>
        <a:custGeom>
          <a:avLst/>
          <a:gdLst/>
          <a:ahLst/>
          <a:cxnLst/>
          <a:rect l="0" t="0" r="0" b="0"/>
          <a:pathLst>
            <a:path>
              <a:moveTo>
                <a:pt x="0" y="13908"/>
              </a:moveTo>
              <a:lnTo>
                <a:pt x="1649872" y="1390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2938104" y="2224297"/>
        <a:ext cx="82493" cy="82493"/>
      </dsp:txXfrm>
    </dsp:sp>
    <dsp:sp modelId="{4B64D755-4515-460B-BEBE-FDFA80BDACD1}">
      <dsp:nvSpPr>
        <dsp:cNvPr id="0" name=""/>
        <dsp:cNvSpPr/>
      </dsp:nvSpPr>
      <dsp:spPr>
        <a:xfrm>
          <a:off x="3804287" y="1961852"/>
          <a:ext cx="1727505" cy="60947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i="0" kern="1200" dirty="0">
              <a:latin typeface="Soberana Sans Light" charset="0"/>
              <a:ea typeface="Soberana Sans Light" charset="0"/>
              <a:cs typeface="Soberana Sans Light" charset="0"/>
            </a:rPr>
            <a:t>Representación </a:t>
          </a:r>
          <a:r>
            <a:rPr lang="es-MX" sz="1600" b="1" i="0" kern="1200" dirty="0">
              <a:solidFill>
                <a:prstClr val="white"/>
              </a:solidFill>
              <a:latin typeface="Soberana Sans Light" charset="0"/>
              <a:ea typeface="Soberana Sans Light" charset="0"/>
              <a:cs typeface="Soberana Sans Light" charset="0"/>
            </a:rPr>
            <a:t>Federal</a:t>
          </a:r>
        </a:p>
      </dsp:txBody>
      <dsp:txXfrm>
        <a:off x="3822138" y="1979703"/>
        <a:ext cx="1691803" cy="573768"/>
      </dsp:txXfrm>
    </dsp:sp>
    <dsp:sp modelId="{7AE4F38F-6364-4815-8CEF-F21549278E42}">
      <dsp:nvSpPr>
        <dsp:cNvPr id="0" name=""/>
        <dsp:cNvSpPr/>
      </dsp:nvSpPr>
      <dsp:spPr>
        <a:xfrm rot="1400760">
          <a:off x="2080854" y="2606652"/>
          <a:ext cx="1796993" cy="27817"/>
        </a:xfrm>
        <a:custGeom>
          <a:avLst/>
          <a:gdLst/>
          <a:ahLst/>
          <a:cxnLst/>
          <a:rect l="0" t="0" r="0" b="0"/>
          <a:pathLst>
            <a:path>
              <a:moveTo>
                <a:pt x="0" y="13908"/>
              </a:moveTo>
              <a:lnTo>
                <a:pt x="1796993" y="1390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00" kern="1200"/>
        </a:p>
      </dsp:txBody>
      <dsp:txXfrm>
        <a:off x="2934426" y="2575636"/>
        <a:ext cx="89849" cy="89849"/>
      </dsp:txXfrm>
    </dsp:sp>
    <dsp:sp modelId="{07267AE1-7CD7-41F7-9FE1-A0F4C0E10E8C}">
      <dsp:nvSpPr>
        <dsp:cNvPr id="0" name=""/>
        <dsp:cNvSpPr/>
      </dsp:nvSpPr>
      <dsp:spPr>
        <a:xfrm>
          <a:off x="3804287" y="2671884"/>
          <a:ext cx="1755100" cy="60947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i="0" kern="1200" dirty="0">
              <a:latin typeface="Soberana Sans Light" charset="0"/>
              <a:ea typeface="Soberana Sans Light" charset="0"/>
              <a:cs typeface="Soberana Sans Light" charset="0"/>
            </a:rPr>
            <a:t>Ejecutora Estatal</a:t>
          </a:r>
        </a:p>
      </dsp:txBody>
      <dsp:txXfrm>
        <a:off x="3822138" y="2689735"/>
        <a:ext cx="1719398" cy="573768"/>
      </dsp:txXfrm>
    </dsp:sp>
    <dsp:sp modelId="{93E284DC-93BF-4584-946A-AAFC33D41F11}">
      <dsp:nvSpPr>
        <dsp:cNvPr id="0" name=""/>
        <dsp:cNvSpPr/>
      </dsp:nvSpPr>
      <dsp:spPr>
        <a:xfrm rot="669198">
          <a:off x="5546148" y="3098299"/>
          <a:ext cx="1401906" cy="27817"/>
        </a:xfrm>
        <a:custGeom>
          <a:avLst/>
          <a:gdLst/>
          <a:ahLst/>
          <a:cxnLst/>
          <a:rect l="0" t="0" r="0" b="0"/>
          <a:pathLst>
            <a:path>
              <a:moveTo>
                <a:pt x="0" y="13908"/>
              </a:moveTo>
              <a:lnTo>
                <a:pt x="1401906" y="139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6212054" y="3077160"/>
        <a:ext cx="70095" cy="70095"/>
      </dsp:txXfrm>
    </dsp:sp>
    <dsp:sp modelId="{D6ABB4FE-3FEE-42D8-81B7-008634F8557E}">
      <dsp:nvSpPr>
        <dsp:cNvPr id="0" name=""/>
        <dsp:cNvSpPr/>
      </dsp:nvSpPr>
      <dsp:spPr>
        <a:xfrm>
          <a:off x="6934816" y="2912588"/>
          <a:ext cx="1756668" cy="670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100" kern="1200" dirty="0"/>
            <a:t>OEC</a:t>
          </a:r>
        </a:p>
      </dsp:txBody>
      <dsp:txXfrm>
        <a:off x="6954452" y="2932224"/>
        <a:ext cx="1717396" cy="631145"/>
      </dsp:txXfrm>
    </dsp:sp>
    <dsp:sp modelId="{39197BAB-F7D7-496F-ACAE-31E58BF2ACF2}">
      <dsp:nvSpPr>
        <dsp:cNvPr id="0" name=""/>
        <dsp:cNvSpPr/>
      </dsp:nvSpPr>
      <dsp:spPr>
        <a:xfrm rot="2505386">
          <a:off x="1871568" y="2992142"/>
          <a:ext cx="2226989" cy="27817"/>
        </a:xfrm>
        <a:custGeom>
          <a:avLst/>
          <a:gdLst/>
          <a:ahLst/>
          <a:cxnLst/>
          <a:rect l="0" t="0" r="0" b="0"/>
          <a:pathLst>
            <a:path>
              <a:moveTo>
                <a:pt x="0" y="13908"/>
              </a:moveTo>
              <a:lnTo>
                <a:pt x="2226989" y="1390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/>
        </a:p>
      </dsp:txBody>
      <dsp:txXfrm>
        <a:off x="2929388" y="2950376"/>
        <a:ext cx="111349" cy="111349"/>
      </dsp:txXfrm>
    </dsp:sp>
    <dsp:sp modelId="{42886A62-1B72-4275-AB26-3A95828017EB}">
      <dsp:nvSpPr>
        <dsp:cNvPr id="0" name=""/>
        <dsp:cNvSpPr/>
      </dsp:nvSpPr>
      <dsp:spPr>
        <a:xfrm>
          <a:off x="3815710" y="3442865"/>
          <a:ext cx="1709391" cy="60947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i="0" kern="1200" dirty="0">
              <a:latin typeface="Soberana Sans Light" charset="0"/>
              <a:ea typeface="Soberana Sans Light" charset="0"/>
              <a:cs typeface="Soberana Sans Light" charset="0"/>
            </a:rPr>
            <a:t>Ejecutora Municipal</a:t>
          </a:r>
        </a:p>
      </dsp:txBody>
      <dsp:txXfrm>
        <a:off x="3833561" y="3460716"/>
        <a:ext cx="1673689" cy="573768"/>
      </dsp:txXfrm>
    </dsp:sp>
    <dsp:sp modelId="{828A90D8-96F7-46A8-9A2D-5AD41979A86E}">
      <dsp:nvSpPr>
        <dsp:cNvPr id="0" name=""/>
        <dsp:cNvSpPr/>
      </dsp:nvSpPr>
      <dsp:spPr>
        <a:xfrm rot="20468575">
          <a:off x="5484792" y="3490953"/>
          <a:ext cx="1502051" cy="27817"/>
        </a:xfrm>
        <a:custGeom>
          <a:avLst/>
          <a:gdLst/>
          <a:ahLst/>
          <a:cxnLst/>
          <a:rect l="0" t="0" r="0" b="0"/>
          <a:pathLst>
            <a:path>
              <a:moveTo>
                <a:pt x="0" y="13908"/>
              </a:moveTo>
              <a:lnTo>
                <a:pt x="1502051" y="139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6198267" y="3467310"/>
        <a:ext cx="75102" cy="75102"/>
      </dsp:txXfrm>
    </dsp:sp>
    <dsp:sp modelId="{119F54C9-E122-4D9B-A030-868576ADEB6C}">
      <dsp:nvSpPr>
        <dsp:cNvPr id="0" name=""/>
        <dsp:cNvSpPr/>
      </dsp:nvSpPr>
      <dsp:spPr>
        <a:xfrm>
          <a:off x="6946535" y="2926915"/>
          <a:ext cx="1756668" cy="67041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i="0" kern="1200" dirty="0">
              <a:latin typeface="Soberana Sans Light" charset="0"/>
              <a:ea typeface="Soberana Sans Light" charset="0"/>
              <a:cs typeface="Soberana Sans Light" charset="0"/>
            </a:rPr>
            <a:t>Órganos Estatales de Control</a:t>
          </a:r>
        </a:p>
      </dsp:txBody>
      <dsp:txXfrm>
        <a:off x="6966171" y="2946551"/>
        <a:ext cx="1717396" cy="631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E99FA-80AC-4712-8F1F-E35F926A83C3}">
      <dsp:nvSpPr>
        <dsp:cNvPr id="0" name=""/>
        <dsp:cNvSpPr/>
      </dsp:nvSpPr>
      <dsp:spPr>
        <a:xfrm>
          <a:off x="2820481" y="2172835"/>
          <a:ext cx="1670867" cy="16708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Soberana Sans" panose="02000000000000000000" pitchFamily="50" charset="0"/>
            </a:rPr>
            <a:t>Información que se captura en el SICS</a:t>
          </a:r>
        </a:p>
      </dsp:txBody>
      <dsp:txXfrm>
        <a:off x="3065174" y="2417528"/>
        <a:ext cx="1181481" cy="1181481"/>
      </dsp:txXfrm>
    </dsp:sp>
    <dsp:sp modelId="{709BEFBD-2437-42F5-8B97-46F56ED0593D}">
      <dsp:nvSpPr>
        <dsp:cNvPr id="0" name=""/>
        <dsp:cNvSpPr/>
      </dsp:nvSpPr>
      <dsp:spPr>
        <a:xfrm rot="16200000">
          <a:off x="3479375" y="1565687"/>
          <a:ext cx="353079" cy="568094"/>
        </a:xfrm>
        <a:prstGeom prst="rightArrow">
          <a:avLst>
            <a:gd name="adj1" fmla="val 60000"/>
            <a:gd name="adj2" fmla="val 50000"/>
          </a:avLst>
        </a:prstGeom>
        <a:solidFill>
          <a:srgbClr val="C55A1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 dirty="0">
            <a:latin typeface="Soberana Sans" panose="02000000000000000000" pitchFamily="50" charset="0"/>
          </a:endParaRPr>
        </a:p>
      </dsp:txBody>
      <dsp:txXfrm>
        <a:off x="3532337" y="1732268"/>
        <a:ext cx="247155" cy="340856"/>
      </dsp:txXfrm>
    </dsp:sp>
    <dsp:sp modelId="{BD5C2AC0-361C-467E-997A-56E618EE34E0}">
      <dsp:nvSpPr>
        <dsp:cNvPr id="0" name=""/>
        <dsp:cNvSpPr/>
      </dsp:nvSpPr>
      <dsp:spPr>
        <a:xfrm>
          <a:off x="2904024" y="2866"/>
          <a:ext cx="1503780" cy="1503780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latin typeface="Soberana Sans" panose="02000000000000000000" pitchFamily="50" charset="0"/>
            </a:rPr>
            <a:t>Programa Estatal de Trabajo (PETCS)</a:t>
          </a:r>
        </a:p>
      </dsp:txBody>
      <dsp:txXfrm>
        <a:off x="3124247" y="223089"/>
        <a:ext cx="1063334" cy="1063334"/>
      </dsp:txXfrm>
    </dsp:sp>
    <dsp:sp modelId="{F8DBDCAE-4EAE-47D4-9720-65A9656D1D85}">
      <dsp:nvSpPr>
        <dsp:cNvPr id="0" name=""/>
        <dsp:cNvSpPr/>
      </dsp:nvSpPr>
      <dsp:spPr>
        <a:xfrm rot="19285714">
          <a:off x="4385154" y="2001887"/>
          <a:ext cx="353079" cy="568094"/>
        </a:xfrm>
        <a:prstGeom prst="rightArrow">
          <a:avLst>
            <a:gd name="adj1" fmla="val 60000"/>
            <a:gd name="adj2" fmla="val 50000"/>
          </a:avLst>
        </a:prstGeom>
        <a:solidFill>
          <a:srgbClr val="7C7C7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 dirty="0">
            <a:latin typeface="Soberana Sans" panose="02000000000000000000" pitchFamily="50" charset="0"/>
          </a:endParaRPr>
        </a:p>
      </dsp:txBody>
      <dsp:txXfrm>
        <a:off x="4396709" y="2148527"/>
        <a:ext cx="247155" cy="340856"/>
      </dsp:txXfrm>
    </dsp:sp>
    <dsp:sp modelId="{C5FAC3D8-55E1-4055-82B4-5C10913586C1}">
      <dsp:nvSpPr>
        <dsp:cNvPr id="0" name=""/>
        <dsp:cNvSpPr/>
      </dsp:nvSpPr>
      <dsp:spPr>
        <a:xfrm>
          <a:off x="4665891" y="851337"/>
          <a:ext cx="1503780" cy="1503780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>
              <a:latin typeface="Soberana Sans" panose="02000000000000000000" pitchFamily="50" charset="0"/>
            </a:rPr>
            <a:t>Beneficios (Apoyos, Obras o Servicios)</a:t>
          </a:r>
        </a:p>
      </dsp:txBody>
      <dsp:txXfrm>
        <a:off x="4886114" y="1071560"/>
        <a:ext cx="1063334" cy="1063334"/>
      </dsp:txXfrm>
    </dsp:sp>
    <dsp:sp modelId="{6D4AE5CA-7FB5-4BE0-B0A3-50408614708D}">
      <dsp:nvSpPr>
        <dsp:cNvPr id="0" name=""/>
        <dsp:cNvSpPr/>
      </dsp:nvSpPr>
      <dsp:spPr>
        <a:xfrm rot="771429">
          <a:off x="4608863" y="2982020"/>
          <a:ext cx="353079" cy="5680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>
            <a:latin typeface="Soberana Sans" panose="02000000000000000000" pitchFamily="50" charset="0"/>
          </a:endParaRPr>
        </a:p>
      </dsp:txBody>
      <dsp:txXfrm>
        <a:off x="4610191" y="3083854"/>
        <a:ext cx="247155" cy="340856"/>
      </dsp:txXfrm>
    </dsp:sp>
    <dsp:sp modelId="{F901E7C9-12CC-4F35-AFE3-E4E259208CA5}">
      <dsp:nvSpPr>
        <dsp:cNvPr id="0" name=""/>
        <dsp:cNvSpPr/>
      </dsp:nvSpPr>
      <dsp:spPr>
        <a:xfrm>
          <a:off x="5101036" y="2757832"/>
          <a:ext cx="1503780" cy="1503780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altLang="es-MX" sz="1000" b="1" kern="1200" dirty="0">
              <a:solidFill>
                <a:schemeClr val="bg1"/>
              </a:solidFill>
              <a:latin typeface="Soberana Sans" panose="02000000000000000000" pitchFamily="50" charset="0"/>
            </a:rPr>
            <a:t>Comités</a:t>
          </a:r>
        </a:p>
      </dsp:txBody>
      <dsp:txXfrm>
        <a:off x="5321259" y="2978055"/>
        <a:ext cx="1063334" cy="1063334"/>
      </dsp:txXfrm>
    </dsp:sp>
    <dsp:sp modelId="{1923BBF7-285F-488B-942C-1B9A49721BDB}">
      <dsp:nvSpPr>
        <dsp:cNvPr id="0" name=""/>
        <dsp:cNvSpPr/>
      </dsp:nvSpPr>
      <dsp:spPr>
        <a:xfrm rot="3857143">
          <a:off x="3982044" y="3768025"/>
          <a:ext cx="353079" cy="5680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/>
        </a:p>
      </dsp:txBody>
      <dsp:txXfrm>
        <a:off x="4012027" y="3833927"/>
        <a:ext cx="247155" cy="340856"/>
      </dsp:txXfrm>
    </dsp:sp>
    <dsp:sp modelId="{8912C805-1D34-47E7-8D82-A0EBDF8B312E}">
      <dsp:nvSpPr>
        <dsp:cNvPr id="0" name=""/>
        <dsp:cNvSpPr/>
      </dsp:nvSpPr>
      <dsp:spPr>
        <a:xfrm>
          <a:off x="3881786" y="4286723"/>
          <a:ext cx="1503780" cy="1503780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altLang="es-MX" sz="1000" b="1" kern="1200" dirty="0">
              <a:solidFill>
                <a:schemeClr val="bg1"/>
              </a:solidFill>
              <a:latin typeface="Soberana Sans" panose="02000000000000000000" pitchFamily="50" charset="0"/>
            </a:rPr>
            <a:t>Minutas de la Reunión</a:t>
          </a:r>
        </a:p>
      </dsp:txBody>
      <dsp:txXfrm>
        <a:off x="4102009" y="4506946"/>
        <a:ext cx="1063334" cy="1063334"/>
      </dsp:txXfrm>
    </dsp:sp>
    <dsp:sp modelId="{9019D5AA-E345-47E6-9DC7-64AB41CF106A}">
      <dsp:nvSpPr>
        <dsp:cNvPr id="0" name=""/>
        <dsp:cNvSpPr/>
      </dsp:nvSpPr>
      <dsp:spPr>
        <a:xfrm rot="6942857">
          <a:off x="2976705" y="3768025"/>
          <a:ext cx="353079" cy="568094"/>
        </a:xfrm>
        <a:prstGeom prst="rightArrow">
          <a:avLst>
            <a:gd name="adj1" fmla="val 60000"/>
            <a:gd name="adj2" fmla="val 50000"/>
          </a:avLst>
        </a:prstGeom>
        <a:solidFill>
          <a:srgbClr val="3B383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 dirty="0">
            <a:latin typeface="Soberana Sans" panose="02000000000000000000" pitchFamily="50" charset="0"/>
          </a:endParaRPr>
        </a:p>
      </dsp:txBody>
      <dsp:txXfrm rot="10800000">
        <a:off x="3052646" y="3833927"/>
        <a:ext cx="247155" cy="340856"/>
      </dsp:txXfrm>
    </dsp:sp>
    <dsp:sp modelId="{21DC3B1C-ECE5-46DB-B5FB-EAC9050145B3}">
      <dsp:nvSpPr>
        <dsp:cNvPr id="0" name=""/>
        <dsp:cNvSpPr/>
      </dsp:nvSpPr>
      <dsp:spPr>
        <a:xfrm>
          <a:off x="1926262" y="4286723"/>
          <a:ext cx="1503780" cy="1503780"/>
        </a:xfrm>
        <a:prstGeom prst="ellipse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latin typeface="Soberana Sans" panose="02000000000000000000" pitchFamily="50" charset="0"/>
            </a:rPr>
            <a:t>Materiales de Difusión</a:t>
          </a:r>
        </a:p>
      </dsp:txBody>
      <dsp:txXfrm>
        <a:off x="2146485" y="4506946"/>
        <a:ext cx="1063334" cy="1063334"/>
      </dsp:txXfrm>
    </dsp:sp>
    <dsp:sp modelId="{9D2239F4-6B72-400F-906A-1466693E75CC}">
      <dsp:nvSpPr>
        <dsp:cNvPr id="0" name=""/>
        <dsp:cNvSpPr/>
      </dsp:nvSpPr>
      <dsp:spPr>
        <a:xfrm rot="10028571">
          <a:off x="2349887" y="2982020"/>
          <a:ext cx="353079" cy="5680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 dirty="0">
            <a:latin typeface="Soberana Sans" panose="02000000000000000000" pitchFamily="50" charset="0"/>
          </a:endParaRPr>
        </a:p>
      </dsp:txBody>
      <dsp:txXfrm rot="10800000">
        <a:off x="2454483" y="3083854"/>
        <a:ext cx="247155" cy="340856"/>
      </dsp:txXfrm>
    </dsp:sp>
    <dsp:sp modelId="{0F6D1453-2CE7-4B85-8366-24F144D92F54}">
      <dsp:nvSpPr>
        <dsp:cNvPr id="0" name=""/>
        <dsp:cNvSpPr/>
      </dsp:nvSpPr>
      <dsp:spPr>
        <a:xfrm>
          <a:off x="707012" y="2757832"/>
          <a:ext cx="1503780" cy="1503780"/>
        </a:xfrm>
        <a:prstGeom prst="ellipse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altLang="es-MX" sz="1000" b="1" kern="1200" dirty="0">
              <a:latin typeface="Soberana Sans" panose="02000000000000000000" pitchFamily="50" charset="0"/>
            </a:rPr>
            <a:t>Materiales de Capacitación</a:t>
          </a:r>
        </a:p>
      </dsp:txBody>
      <dsp:txXfrm>
        <a:off x="927235" y="2978055"/>
        <a:ext cx="1063334" cy="1063334"/>
      </dsp:txXfrm>
    </dsp:sp>
    <dsp:sp modelId="{1AE9AB1C-18AD-4B6B-9F9A-96D7F668E245}">
      <dsp:nvSpPr>
        <dsp:cNvPr id="0" name=""/>
        <dsp:cNvSpPr/>
      </dsp:nvSpPr>
      <dsp:spPr>
        <a:xfrm rot="13114286">
          <a:off x="2573596" y="2001887"/>
          <a:ext cx="353079" cy="5680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/>
        </a:p>
      </dsp:txBody>
      <dsp:txXfrm rot="10800000">
        <a:off x="2667965" y="2148527"/>
        <a:ext cx="247155" cy="340856"/>
      </dsp:txXfrm>
    </dsp:sp>
    <dsp:sp modelId="{4E44198D-7714-4940-B0A6-ABCC16B3EC0D}">
      <dsp:nvSpPr>
        <dsp:cNvPr id="0" name=""/>
        <dsp:cNvSpPr/>
      </dsp:nvSpPr>
      <dsp:spPr>
        <a:xfrm>
          <a:off x="1142157" y="851337"/>
          <a:ext cx="1503780" cy="1503780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altLang="es-MX" sz="1000" b="1" kern="1200" dirty="0">
              <a:latin typeface="Soberana Sans" panose="02000000000000000000" pitchFamily="50" charset="0"/>
            </a:rPr>
            <a:t>Informes de Comités</a:t>
          </a:r>
        </a:p>
      </dsp:txBody>
      <dsp:txXfrm>
        <a:off x="1362380" y="1071560"/>
        <a:ext cx="1063334" cy="1063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3BA6562-CF6B-4180-8AB7-060B222B195B}" type="datetimeFigureOut">
              <a:rPr lang="es-ES_tradnl"/>
              <a:pPr>
                <a:defRPr/>
              </a:pPr>
              <a:t>07/05/2018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_tradnl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7CC2B50-C460-4CD0-94BD-ADF4F5A92A10}" type="slidenum">
              <a:rPr lang="es-ES_tradnl" altLang="es-MX"/>
              <a:pPr/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046103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 altLang="es-MX"/>
          </a:p>
        </p:txBody>
      </p:sp>
      <p:sp>
        <p:nvSpPr>
          <p:cNvPr id="28675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EDCA145-26C0-49D3-AB95-EA290F960C74}" type="slidenum">
              <a:rPr lang="es-ES_tradnl" altLang="es-MX"/>
              <a:pPr/>
              <a:t>2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124970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04CD-33BD-43F2-A1A1-7A3A7C19A1FE}" type="datetimeFigureOut">
              <a:rPr lang="es-ES_tradnl"/>
              <a:pPr>
                <a:defRPr/>
              </a:pPr>
              <a:t>07/05/2018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DD966-FDF0-4576-A894-8954A4E52B6E}" type="slidenum">
              <a:rPr lang="es-ES_tradnl" altLang="es-MX"/>
              <a:pPr/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98966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F5B6D-2FFB-4E02-807B-FE1E386995D8}" type="datetimeFigureOut">
              <a:rPr lang="es-ES_tradnl"/>
              <a:pPr>
                <a:defRPr/>
              </a:pPr>
              <a:t>07/05/2018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2DE5E-BBE8-4C56-BED6-4900226B4CE6}" type="slidenum">
              <a:rPr lang="es-ES_tradnl" altLang="es-MX"/>
              <a:pPr/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90327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AB1F8-58B8-4894-9B99-6353823BE81A}" type="datetimeFigureOut">
              <a:rPr lang="es-ES_tradnl"/>
              <a:pPr>
                <a:defRPr/>
              </a:pPr>
              <a:t>07/05/2018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F5717-7C5B-47D9-9281-D00C08FDE972}" type="slidenum">
              <a:rPr lang="es-ES_tradnl" altLang="es-MX"/>
              <a:pPr/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7365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8FD0-270A-4144-AD83-D7DE42BAF1B0}" type="datetimeFigureOut">
              <a:rPr lang="es-ES_tradnl"/>
              <a:pPr>
                <a:defRPr/>
              </a:pPr>
              <a:t>07/05/2018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74CF5-59F6-4621-9706-E24A84962B50}" type="slidenum">
              <a:rPr lang="es-ES_tradnl" altLang="es-MX"/>
              <a:pPr/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22272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2317-382F-49DC-9FD2-0C1FD8B42345}" type="datetimeFigureOut">
              <a:rPr lang="es-ES_tradnl"/>
              <a:pPr>
                <a:defRPr/>
              </a:pPr>
              <a:t>07/05/2018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D7DBF-8BE2-4250-BC87-EEFD2B68F670}" type="slidenum">
              <a:rPr lang="es-ES_tradnl" altLang="es-MX"/>
              <a:pPr/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362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38740-A1D0-4E23-931D-28F8CEB75115}" type="datetimeFigureOut">
              <a:rPr lang="es-ES_tradnl"/>
              <a:pPr>
                <a:defRPr/>
              </a:pPr>
              <a:t>07/05/2018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C6527-A71E-428D-87CF-3F7E26A89582}" type="slidenum">
              <a:rPr lang="es-ES_tradnl" altLang="es-MX"/>
              <a:pPr/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79166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91BFC-82A0-4058-8F9C-3A6316CD51A1}" type="datetimeFigureOut">
              <a:rPr lang="es-ES_tradnl"/>
              <a:pPr>
                <a:defRPr/>
              </a:pPr>
              <a:t>07/05/2018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F4360-5C27-424C-AFD4-0C64BD33F616}" type="slidenum">
              <a:rPr lang="es-ES_tradnl" altLang="es-MX"/>
              <a:pPr/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19948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FB297-A3D9-4A3C-B331-BB22B3D32BA3}" type="datetimeFigureOut">
              <a:rPr lang="es-ES_tradnl"/>
              <a:pPr>
                <a:defRPr/>
              </a:pPr>
              <a:t>07/05/2018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A8539-3046-499A-9F1D-0BFD53A8C221}" type="slidenum">
              <a:rPr lang="es-ES_tradnl" altLang="es-MX"/>
              <a:pPr/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25532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39490-96E2-44D8-B257-17D2AE568AC1}" type="datetimeFigureOut">
              <a:rPr lang="es-ES_tradnl"/>
              <a:pPr>
                <a:defRPr/>
              </a:pPr>
              <a:t>07/05/2018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D3377-85CF-4CE9-A260-4172DFBCFD1F}" type="slidenum">
              <a:rPr lang="es-ES_tradnl" altLang="es-MX"/>
              <a:pPr/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1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1B9EE-7A28-4753-9CD1-E537A64D3CE8}" type="datetimeFigureOut">
              <a:rPr lang="es-ES_tradnl"/>
              <a:pPr>
                <a:defRPr/>
              </a:pPr>
              <a:t>07/05/2018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6019C-7C7D-419A-BE52-21BDB06437E0}" type="slidenum">
              <a:rPr lang="es-ES_tradnl" altLang="es-MX"/>
              <a:pPr/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93284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6610-0D3A-4D2C-8970-BAEE9837CF0A}" type="datetimeFigureOut">
              <a:rPr lang="es-ES_tradnl"/>
              <a:pPr>
                <a:defRPr/>
              </a:pPr>
              <a:t>07/05/2018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86795-91A9-4DC7-AE7F-3802AA26A3C7}" type="slidenum">
              <a:rPr lang="es-ES_tradnl" altLang="es-MX"/>
              <a:pPr/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77218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Clic para editar título</a:t>
            </a:r>
            <a:endParaRPr lang="es-ES_tradnl" altLang="es-MX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s-ES_tradnl" alt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969424-6C95-4857-A43B-00D90F10AB0D}" type="datetimeFigureOut">
              <a:rPr lang="es-ES_tradnl"/>
              <a:pPr>
                <a:defRPr/>
              </a:pPr>
              <a:t>07/05/2018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2C2DD2E-3471-4E65-88E9-EC1803A4C8B9}" type="slidenum">
              <a:rPr lang="es-ES_tradnl" altLang="es-MX"/>
              <a:pPr/>
              <a:t>‹Nº›</a:t>
            </a:fld>
            <a:endParaRPr lang="es-ES_tradnl" altLang="es-MX"/>
          </a:p>
        </p:txBody>
      </p:sp>
      <p:pic>
        <p:nvPicPr>
          <p:cNvPr id="1031" name="Imagen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3175"/>
            <a:ext cx="12192001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849813" y="2551112"/>
            <a:ext cx="7342187" cy="258532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algn="ctr">
              <a:spcAft>
                <a:spcPct val="25000"/>
              </a:spcAft>
              <a:buChar char="•"/>
              <a:defRPr sz="1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Aft>
                <a:spcPct val="25000"/>
              </a:spcAft>
              <a:buChar char="•"/>
              <a:defRPr sz="1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Aft>
                <a:spcPct val="25000"/>
              </a:spcAft>
              <a:buChar char="•"/>
              <a:defRPr sz="1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Aft>
                <a:spcPct val="25000"/>
              </a:spcAft>
              <a:buChar char="•"/>
              <a:defRPr sz="1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Aft>
                <a:spcPct val="25000"/>
              </a:spcAft>
              <a:buChar char="•"/>
              <a:defRPr sz="1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1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1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1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16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ct val="50000"/>
              </a:spcBef>
              <a:buFontTx/>
              <a:buNone/>
              <a:defRPr/>
            </a:pPr>
            <a:r>
              <a:rPr lang="es-ES" sz="5400" dirty="0">
                <a:solidFill>
                  <a:schemeClr val="accent6">
                    <a:lumMod val="75000"/>
                  </a:schemeClr>
                </a:solidFill>
                <a:latin typeface="Soberana Sans Light" charset="0"/>
                <a:ea typeface="Soberana Sans Light" charset="0"/>
                <a:cs typeface="Soberana Sans Light" charset="0"/>
              </a:rPr>
              <a:t>Sistema Informático de Contraloría Social (SICS)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987550" y="5824538"/>
            <a:ext cx="785177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500" spc="300" dirty="0">
                <a:latin typeface="Soberana Titular" charset="0"/>
                <a:ea typeface="Soberana Titular" charset="0"/>
                <a:cs typeface="Soberana Titular" charset="0"/>
              </a:rPr>
              <a:t>Unidad de Operación Regional y Contraloría Social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500" b="1" dirty="0">
                <a:latin typeface="Soberana Titular" charset="0"/>
                <a:ea typeface="Soberana Titular" charset="0"/>
                <a:cs typeface="Soberana Titular" charset="0"/>
              </a:rPr>
              <a:t>Direcci</a:t>
            </a:r>
            <a:r>
              <a:rPr lang="es-ES" sz="1500" b="1" dirty="0">
                <a:latin typeface="Soberana Titular" charset="0"/>
                <a:ea typeface="Soberana Titular" charset="0"/>
                <a:cs typeface="Soberana Titular" charset="0"/>
              </a:rPr>
              <a:t>ón General Adjunta de Contraloría Social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b="1" dirty="0">
              <a:latin typeface="Soberana Titular" charset="0"/>
              <a:ea typeface="Soberana Titular" charset="0"/>
              <a:cs typeface="Soberana Titular" charset="0"/>
            </a:endParaRPr>
          </a:p>
        </p:txBody>
      </p:sp>
      <p:pic>
        <p:nvPicPr>
          <p:cNvPr id="5" name="Imagen 4" descr="Recorte de pantalla">
            <a:extLst>
              <a:ext uri="{FF2B5EF4-FFF2-40B4-BE49-F238E27FC236}">
                <a16:creationId xmlns:a16="http://schemas.microsoft.com/office/drawing/2014/main" id="{E56DF02E-B09A-4C63-8B4A-FF9DA32F5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41" y="2013266"/>
            <a:ext cx="4847027" cy="2585323"/>
          </a:xfrm>
          <a:prstGeom prst="rect">
            <a:avLst/>
          </a:prstGeom>
          <a:effectLst>
            <a:outerShdw blurRad="342900" dir="7200000" sx="101000" sy="101000" algn="ctr" rotWithShape="0">
              <a:srgbClr val="000000">
                <a:alpha val="39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2039898"/>
            <a:ext cx="11395075" cy="48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ángulo 8"/>
          <p:cNvSpPr>
            <a:spLocks noChangeArrowheads="1"/>
          </p:cNvSpPr>
          <p:nvPr/>
        </p:nvSpPr>
        <p:spPr bwMode="auto">
          <a:xfrm>
            <a:off x="3122713" y="4825622"/>
            <a:ext cx="6416474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endParaRPr kumimoji="1" lang="es-MX" altLang="es-MX" sz="15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Registrar  en el SICS las minutas de la reunión levantadas. </a:t>
            </a:r>
          </a:p>
        </p:txBody>
      </p:sp>
      <p:sp>
        <p:nvSpPr>
          <p:cNvPr id="22533" name="Rectángulo 10"/>
          <p:cNvSpPr>
            <a:spLocks noChangeArrowheads="1"/>
          </p:cNvSpPr>
          <p:nvPr/>
        </p:nvSpPr>
        <p:spPr bwMode="auto">
          <a:xfrm>
            <a:off x="3100387" y="6124218"/>
            <a:ext cx="6243637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Aplicar a los Comités los informes y posteriormente capturarlos en el SICS.</a:t>
            </a:r>
            <a:endParaRPr kumimoji="1" lang="es-ES" altLang="es-MX" sz="14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</p:txBody>
      </p:sp>
      <p:pic>
        <p:nvPicPr>
          <p:cNvPr id="22536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220345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3363913"/>
            <a:ext cx="715963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4567238"/>
            <a:ext cx="7159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574040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CAB9E4A-E00E-43CD-AC8A-4323C464AD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" y="1053243"/>
            <a:ext cx="293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4 CuadroTexto">
            <a:extLst>
              <a:ext uri="{FF2B5EF4-FFF2-40B4-BE49-F238E27FC236}">
                <a16:creationId xmlns:a16="http://schemas.microsoft.com/office/drawing/2014/main" id="{978DE3F9-630A-4490-9427-6FCE0E1EF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56" y="1042207"/>
            <a:ext cx="25479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>
              <a:defRPr sz="2400">
                <a:solidFill>
                  <a:schemeClr val="bg1"/>
                </a:solidFill>
                <a:latin typeface="Soberana Sans"/>
                <a:ea typeface="Soberana Sans"/>
                <a:cs typeface="Soberana Sans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1400" dirty="0"/>
              <a:t>Responsabilidad de las Representaciones Federales e Instancias Ejecutoras</a:t>
            </a:r>
            <a:endParaRPr lang="es-ES" altLang="es-MX" sz="1400" dirty="0"/>
          </a:p>
        </p:txBody>
      </p:sp>
      <p:sp>
        <p:nvSpPr>
          <p:cNvPr id="15" name="Rectángulo 7">
            <a:extLst>
              <a:ext uri="{FF2B5EF4-FFF2-40B4-BE49-F238E27FC236}">
                <a16:creationId xmlns:a16="http://schemas.microsoft.com/office/drawing/2014/main" id="{7EF5C42D-B078-42F3-9DB6-26639D579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713" y="2581841"/>
            <a:ext cx="6243638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Capturar en el SICS los beneficios (apoyos, obras, servicios) que vigilan los Comités.</a:t>
            </a:r>
          </a:p>
        </p:txBody>
      </p:sp>
      <p:sp>
        <p:nvSpPr>
          <p:cNvPr id="16" name="Rectángulo 7">
            <a:extLst>
              <a:ext uri="{FF2B5EF4-FFF2-40B4-BE49-F238E27FC236}">
                <a16:creationId xmlns:a16="http://schemas.microsoft.com/office/drawing/2014/main" id="{37CC1DE8-1840-4D88-9711-E00D8161C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713" y="3721894"/>
            <a:ext cx="6243638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Capturar en el SICS los comités constituidos.</a:t>
            </a:r>
          </a:p>
        </p:txBody>
      </p:sp>
    </p:spTree>
    <p:extLst>
      <p:ext uri="{BB962C8B-B14F-4D97-AF65-F5344CB8AC3E}">
        <p14:creationId xmlns:p14="http://schemas.microsoft.com/office/powerpoint/2010/main" val="2482511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2001838"/>
            <a:ext cx="11395075" cy="48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ángulo 7"/>
          <p:cNvSpPr>
            <a:spLocks noChangeArrowheads="1"/>
          </p:cNvSpPr>
          <p:nvPr/>
        </p:nvSpPr>
        <p:spPr bwMode="auto">
          <a:xfrm>
            <a:off x="3209925" y="2462213"/>
            <a:ext cx="6243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Brindar asesoría técnica (presencial o telefónica) a los usuarios de cada Programa Federal de Desarrollo Social sobre la  captura de información de Contraloría que se registra en el SICS</a:t>
            </a:r>
            <a:r>
              <a:rPr kumimoji="1" lang="es-MX" altLang="es-MX" sz="15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.</a:t>
            </a:r>
          </a:p>
        </p:txBody>
      </p:sp>
      <p:sp>
        <p:nvSpPr>
          <p:cNvPr id="22531" name="Rectángulo 8"/>
          <p:cNvSpPr>
            <a:spLocks noChangeArrowheads="1"/>
          </p:cNvSpPr>
          <p:nvPr/>
        </p:nvSpPr>
        <p:spPr bwMode="auto">
          <a:xfrm>
            <a:off x="3100388" y="3451225"/>
            <a:ext cx="6096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kumimoji="1" lang="es-MX" altLang="es-MX" sz="15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Capacitar (remota o presencial) a los usuarios del SICS sobre la funcionalidad de cada uno de los módulos que integran cada Perfil.</a:t>
            </a:r>
          </a:p>
        </p:txBody>
      </p:sp>
      <p:sp>
        <p:nvSpPr>
          <p:cNvPr id="22532" name="Rectángulo 9"/>
          <p:cNvSpPr>
            <a:spLocks noChangeArrowheads="1"/>
          </p:cNvSpPr>
          <p:nvPr/>
        </p:nvSpPr>
        <p:spPr bwMode="auto">
          <a:xfrm>
            <a:off x="3209925" y="4835525"/>
            <a:ext cx="6243638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Realizar monitoreo y  seguimiento a la captura de información en el SICS</a:t>
            </a:r>
          </a:p>
        </p:txBody>
      </p:sp>
      <p:sp>
        <p:nvSpPr>
          <p:cNvPr id="22533" name="Rectángulo 10"/>
          <p:cNvSpPr>
            <a:spLocks noChangeArrowheads="1"/>
          </p:cNvSpPr>
          <p:nvPr/>
        </p:nvSpPr>
        <p:spPr bwMode="auto">
          <a:xfrm>
            <a:off x="3100388" y="6097588"/>
            <a:ext cx="609600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Presentar el informe anual de  resultados de las acciones de  Contraloría Social efectuadas por los Programas Federales de Desarrollo Social.</a:t>
            </a:r>
            <a:endParaRPr kumimoji="1" lang="es-ES" altLang="es-MX" sz="14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</p:txBody>
      </p:sp>
      <p:pic>
        <p:nvPicPr>
          <p:cNvPr id="22536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220345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3363913"/>
            <a:ext cx="715963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4567238"/>
            <a:ext cx="7159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574040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9F093BFE-FFAA-4B69-BFFB-6A6B9773F7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" y="1053243"/>
            <a:ext cx="293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4 CuadroTexto">
            <a:extLst>
              <a:ext uri="{FF2B5EF4-FFF2-40B4-BE49-F238E27FC236}">
                <a16:creationId xmlns:a16="http://schemas.microsoft.com/office/drawing/2014/main" id="{C732D11E-0883-41CA-A00D-92AD8CC46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56" y="1042207"/>
            <a:ext cx="25479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>
              <a:defRPr sz="2400">
                <a:solidFill>
                  <a:schemeClr val="bg1"/>
                </a:solidFill>
                <a:latin typeface="Soberana Sans"/>
                <a:ea typeface="Soberana Sans"/>
                <a:cs typeface="Soberana Sans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1400" dirty="0"/>
              <a:t>Responsabilidad de la Secretaría de la Función Pública</a:t>
            </a:r>
            <a:endParaRPr lang="es-ES" altLang="es-MX" sz="1400" dirty="0"/>
          </a:p>
        </p:txBody>
      </p:sp>
    </p:spTree>
    <p:extLst>
      <p:ext uri="{BB962C8B-B14F-4D97-AF65-F5344CB8AC3E}">
        <p14:creationId xmlns:p14="http://schemas.microsoft.com/office/powerpoint/2010/main" val="309743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2001838"/>
            <a:ext cx="11395075" cy="48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ángulo 7"/>
          <p:cNvSpPr>
            <a:spLocks noChangeArrowheads="1"/>
          </p:cNvSpPr>
          <p:nvPr/>
        </p:nvSpPr>
        <p:spPr bwMode="auto">
          <a:xfrm>
            <a:off x="3209925" y="2462213"/>
            <a:ext cx="6243638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Capacitar a los enlaces de Contraloría Social en las Ejecutoras Estatales sobre la funcionalidad del SICS de acuerdo a los Programas Anuales de Trabajo suscritos entre la dependencia estatal y el OEC.</a:t>
            </a:r>
            <a:endParaRPr kumimoji="1" lang="es-MX" altLang="es-MX" sz="15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</p:txBody>
      </p:sp>
      <p:sp>
        <p:nvSpPr>
          <p:cNvPr id="22531" name="Rectángulo 8"/>
          <p:cNvSpPr>
            <a:spLocks noChangeArrowheads="1"/>
          </p:cNvSpPr>
          <p:nvPr/>
        </p:nvSpPr>
        <p:spPr bwMode="auto">
          <a:xfrm>
            <a:off x="3209131" y="3363913"/>
            <a:ext cx="6243637" cy="62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kumimoji="1" lang="es-MX" altLang="es-MX" sz="15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Efectuar el monitoreo y seguimiento a la captura de información en el SICS con base en los Programas Estatales de Contraloría Social (PETCS)</a:t>
            </a:r>
          </a:p>
        </p:txBody>
      </p:sp>
      <p:sp>
        <p:nvSpPr>
          <p:cNvPr id="22532" name="Rectángulo 9"/>
          <p:cNvSpPr>
            <a:spLocks noChangeArrowheads="1"/>
          </p:cNvSpPr>
          <p:nvPr/>
        </p:nvSpPr>
        <p:spPr bwMode="auto">
          <a:xfrm>
            <a:off x="3209925" y="4835525"/>
            <a:ext cx="6243638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Realizar de acuerdo al monitoreo en el SICS la verificación a las acciones comprometidas en el PETCS.  </a:t>
            </a:r>
          </a:p>
        </p:txBody>
      </p:sp>
      <p:sp>
        <p:nvSpPr>
          <p:cNvPr id="22533" name="Rectángulo 10"/>
          <p:cNvSpPr>
            <a:spLocks noChangeArrowheads="1"/>
          </p:cNvSpPr>
          <p:nvPr/>
        </p:nvSpPr>
        <p:spPr bwMode="auto">
          <a:xfrm>
            <a:off x="3100388" y="6097588"/>
            <a:ext cx="609600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Proponer a la Dependencias Estatales acciones de mejora de acuerdo a las áreas de oportunidad detectadas durante el proceso de verificación.</a:t>
            </a:r>
            <a:endParaRPr kumimoji="1" lang="es-ES" altLang="es-MX" sz="14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</p:txBody>
      </p:sp>
      <p:pic>
        <p:nvPicPr>
          <p:cNvPr id="22536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220345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3363913"/>
            <a:ext cx="715963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4567238"/>
            <a:ext cx="7159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574040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9F093BFE-FFAA-4B69-BFFB-6A6B9773F7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" y="1053243"/>
            <a:ext cx="293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4 CuadroTexto">
            <a:extLst>
              <a:ext uri="{FF2B5EF4-FFF2-40B4-BE49-F238E27FC236}">
                <a16:creationId xmlns:a16="http://schemas.microsoft.com/office/drawing/2014/main" id="{C732D11E-0883-41CA-A00D-92AD8CC46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56" y="1042207"/>
            <a:ext cx="25479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>
              <a:defRPr sz="2400">
                <a:solidFill>
                  <a:schemeClr val="bg1"/>
                </a:solidFill>
                <a:latin typeface="Soberana Sans"/>
                <a:ea typeface="Soberana Sans"/>
                <a:cs typeface="Soberana Sans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1400" dirty="0"/>
              <a:t>Responsabilidad de los Órganos Estatales de Control (OEC)</a:t>
            </a:r>
            <a:endParaRPr lang="es-ES" altLang="es-MX" sz="1400" dirty="0"/>
          </a:p>
        </p:txBody>
      </p:sp>
    </p:spTree>
    <p:extLst>
      <p:ext uri="{BB962C8B-B14F-4D97-AF65-F5344CB8AC3E}">
        <p14:creationId xmlns:p14="http://schemas.microsoft.com/office/powerpoint/2010/main" val="2501753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1" y="1971985"/>
            <a:ext cx="11395075" cy="48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ángulo 9"/>
          <p:cNvSpPr>
            <a:spLocks noChangeArrowheads="1"/>
          </p:cNvSpPr>
          <p:nvPr/>
        </p:nvSpPr>
        <p:spPr bwMode="auto">
          <a:xfrm>
            <a:off x="3294855" y="3550021"/>
            <a:ext cx="6243638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Realizar de acuerdo al monitoreo en el SICS las revisiones a las acciones comprometidas en el PATCS  en su caso PETCS.  </a:t>
            </a:r>
          </a:p>
        </p:txBody>
      </p:sp>
      <p:sp>
        <p:nvSpPr>
          <p:cNvPr id="22533" name="Rectángulo 10"/>
          <p:cNvSpPr>
            <a:spLocks noChangeArrowheads="1"/>
          </p:cNvSpPr>
          <p:nvPr/>
        </p:nvSpPr>
        <p:spPr bwMode="auto">
          <a:xfrm>
            <a:off x="3282948" y="4798207"/>
            <a:ext cx="609600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Proponer a las Instancias Normativas y/o Representaciones Federales acciones de mejora de acuerdo a las áreas de oportunidad detectadas durante el proceso de revisión.</a:t>
            </a:r>
            <a:endParaRPr kumimoji="1" lang="es-ES" altLang="es-MX" sz="14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</p:txBody>
      </p:sp>
      <p:pic>
        <p:nvPicPr>
          <p:cNvPr id="22536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220345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3363913"/>
            <a:ext cx="715963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4567238"/>
            <a:ext cx="7159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574040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9F093BFE-FFAA-4B69-BFFB-6A6B9773F7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" y="1053243"/>
            <a:ext cx="293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4 CuadroTexto">
            <a:extLst>
              <a:ext uri="{FF2B5EF4-FFF2-40B4-BE49-F238E27FC236}">
                <a16:creationId xmlns:a16="http://schemas.microsoft.com/office/drawing/2014/main" id="{C732D11E-0883-41CA-A00D-92AD8CC46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56" y="1042207"/>
            <a:ext cx="25479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>
              <a:defRPr sz="2400">
                <a:solidFill>
                  <a:schemeClr val="bg1"/>
                </a:solidFill>
                <a:latin typeface="Soberana Sans"/>
                <a:ea typeface="Soberana Sans"/>
                <a:cs typeface="Soberana Sans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1400" dirty="0"/>
              <a:t>Responsabilidad de los Órganos Estatales de Control (OIC)</a:t>
            </a:r>
            <a:endParaRPr lang="es-ES" altLang="es-MX" sz="1400" dirty="0"/>
          </a:p>
        </p:txBody>
      </p:sp>
      <p:sp>
        <p:nvSpPr>
          <p:cNvPr id="13" name="Rectángulo 8">
            <a:extLst>
              <a:ext uri="{FF2B5EF4-FFF2-40B4-BE49-F238E27FC236}">
                <a16:creationId xmlns:a16="http://schemas.microsoft.com/office/drawing/2014/main" id="{F17F4662-BB2D-483B-B9EF-8AF41D6E5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856" y="2145747"/>
            <a:ext cx="6243637" cy="96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kumimoji="1" lang="es-MX" altLang="es-MX" sz="15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Efectuar el monitoreo y seguimiento a la captura de información en el SICS con base en los Programas Anuales de Trabajo (PATCS) para el caso de las Instancia Normativas y Programas Estatales de Contraloría Social (PETCS) para las Representaciones Federales.</a:t>
            </a:r>
          </a:p>
        </p:txBody>
      </p:sp>
      <p:sp>
        <p:nvSpPr>
          <p:cNvPr id="16" name="Rectángulo 10">
            <a:extLst>
              <a:ext uri="{FF2B5EF4-FFF2-40B4-BE49-F238E27FC236}">
                <a16:creationId xmlns:a16="http://schemas.microsoft.com/office/drawing/2014/main" id="{CF075F54-A56F-4C0D-A0BD-A140732AD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2948" y="5914049"/>
            <a:ext cx="609600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En caso de detectar algún anomalía durante el desarrollo de la revisión hacer el reporte correspondiente e iniciar una auditoría formal al programa, para deslindar responsabilidades.</a:t>
            </a:r>
            <a:endParaRPr kumimoji="1" lang="es-ES" altLang="es-MX" sz="14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</p:txBody>
      </p:sp>
    </p:spTree>
    <p:extLst>
      <p:ext uri="{BB962C8B-B14F-4D97-AF65-F5344CB8AC3E}">
        <p14:creationId xmlns:p14="http://schemas.microsoft.com/office/powerpoint/2010/main" val="1858184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2646363"/>
            <a:ext cx="5230813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ángulo 6"/>
          <p:cNvSpPr>
            <a:spLocks noChangeArrowheads="1"/>
          </p:cNvSpPr>
          <p:nvPr/>
        </p:nvSpPr>
        <p:spPr bwMode="auto">
          <a:xfrm>
            <a:off x="4722813" y="3328988"/>
            <a:ext cx="2982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s-MX" altLang="es-MX" sz="400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¡GRACIAS!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570038"/>
            <a:ext cx="293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ángulo 5"/>
          <p:cNvSpPr>
            <a:spLocks noChangeArrowheads="1"/>
          </p:cNvSpPr>
          <p:nvPr/>
        </p:nvSpPr>
        <p:spPr bwMode="auto">
          <a:xfrm>
            <a:off x="227002" y="1724023"/>
            <a:ext cx="29876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s-MX" altLang="es-MX" sz="2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¿QUÉ ES EL </a:t>
            </a:r>
            <a:r>
              <a:rPr lang="es-MX" altLang="es-MX" sz="2400" dirty="0" err="1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SICS</a:t>
            </a:r>
            <a:r>
              <a:rPr lang="es-MX" altLang="es-MX" sz="2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?</a:t>
            </a:r>
          </a:p>
        </p:txBody>
      </p:sp>
      <p:pic>
        <p:nvPicPr>
          <p:cNvPr id="27651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30" y="2517282"/>
            <a:ext cx="9862457" cy="431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ángulo 8"/>
          <p:cNvSpPr>
            <a:spLocks noChangeArrowheads="1"/>
          </p:cNvSpPr>
          <p:nvPr/>
        </p:nvSpPr>
        <p:spPr bwMode="auto">
          <a:xfrm>
            <a:off x="1714500" y="3872190"/>
            <a:ext cx="854778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s-MX" altLang="es-MX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Es un aplicativo que opera a través de la Web donde se capturan las actividades de promoción y operación de la Contraloría Social efectuadas por los servidores públicos de los tres órdenes de gobierno y comités de Contraloría Social.</a:t>
            </a:r>
          </a:p>
          <a:p>
            <a:pPr algn="just"/>
            <a:endParaRPr lang="es-MX" altLang="es-MX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  <a:p>
            <a:pPr algn="just"/>
            <a:r>
              <a:rPr lang="es-MX" altLang="es-MX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El sistema es administrado por la Secretar</a:t>
            </a:r>
            <a:r>
              <a:rPr lang="es-ES" altLang="es-MX" dirty="0" err="1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ía</a:t>
            </a:r>
            <a:r>
              <a:rPr lang="es-ES" altLang="es-MX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 de la Función Pública, atendiendo la normatividad vigente de Contraloría Social.</a:t>
            </a:r>
            <a:endParaRPr lang="es-MX" altLang="es-MX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  <a:p>
            <a:pPr algn="ctr"/>
            <a:endParaRPr lang="es-MX" altLang="es-MX" sz="1400" b="1" i="1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</p:txBody>
      </p:sp>
      <p:pic>
        <p:nvPicPr>
          <p:cNvPr id="27653" name="Imagen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278" y="2601023"/>
            <a:ext cx="974725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2001838"/>
            <a:ext cx="11395075" cy="48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ángulo 7"/>
          <p:cNvSpPr>
            <a:spLocks noChangeArrowheads="1"/>
          </p:cNvSpPr>
          <p:nvPr/>
        </p:nvSpPr>
        <p:spPr bwMode="auto">
          <a:xfrm>
            <a:off x="3209925" y="2462213"/>
            <a:ext cx="5891213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Captar, concentrar y procesar información relacionada con la promoción, operación y seguimiento de las tareas de Contraloría Social.</a:t>
            </a:r>
          </a:p>
        </p:txBody>
      </p:sp>
      <p:sp>
        <p:nvSpPr>
          <p:cNvPr id="22531" name="Rectángulo 8"/>
          <p:cNvSpPr>
            <a:spLocks noChangeArrowheads="1"/>
          </p:cNvSpPr>
          <p:nvPr/>
        </p:nvSpPr>
        <p:spPr bwMode="auto">
          <a:xfrm>
            <a:off x="3100388" y="3451225"/>
            <a:ext cx="6096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kumimoji="1" lang="es-MX" altLang="es-MX" sz="15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Detectar áreas de oportunidad de las acciones comprometidas en el marco legal de la Contraloría Social y ofrecer información relevante y expedita para mejorar la operación de los programas</a:t>
            </a:r>
            <a:r>
              <a:rPr kumimoji="1" lang="es-MX" altLang="es-MX" sz="15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.</a:t>
            </a:r>
          </a:p>
        </p:txBody>
      </p:sp>
      <p:sp>
        <p:nvSpPr>
          <p:cNvPr id="22532" name="Rectángulo 9"/>
          <p:cNvSpPr>
            <a:spLocks noChangeArrowheads="1"/>
          </p:cNvSpPr>
          <p:nvPr/>
        </p:nvSpPr>
        <p:spPr bwMode="auto">
          <a:xfrm>
            <a:off x="3209925" y="4835525"/>
            <a:ext cx="62436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Facilitar la comunicación entre los actores gubernamentales y sociales  involucrados en la promoción, operación y seguimientos de la Contraloría Social a través del uso de medios remotos de información.</a:t>
            </a:r>
          </a:p>
        </p:txBody>
      </p:sp>
      <p:sp>
        <p:nvSpPr>
          <p:cNvPr id="22533" name="Rectángulo 10"/>
          <p:cNvSpPr>
            <a:spLocks noChangeArrowheads="1"/>
          </p:cNvSpPr>
          <p:nvPr/>
        </p:nvSpPr>
        <p:spPr bwMode="auto">
          <a:xfrm>
            <a:off x="3100387" y="6097588"/>
            <a:ext cx="845820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Apoyar las tareas de verificación de la operación de los programas mediante 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su consulta.</a:t>
            </a:r>
            <a:endParaRPr kumimoji="1" lang="es-ES" altLang="es-MX" sz="14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</p:txBody>
      </p:sp>
      <p:pic>
        <p:nvPicPr>
          <p:cNvPr id="22536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220345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3363913"/>
            <a:ext cx="715963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4567238"/>
            <a:ext cx="7159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574040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4">
            <a:extLst>
              <a:ext uri="{FF2B5EF4-FFF2-40B4-BE49-F238E27FC236}">
                <a16:creationId xmlns:a16="http://schemas.microsoft.com/office/drawing/2014/main" id="{AD4C66E3-3EEF-4595-A5F7-753AF53BBB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134561"/>
            <a:ext cx="293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4 CuadroTexto"/>
          <p:cNvSpPr txBox="1">
            <a:spLocks noChangeArrowheads="1"/>
          </p:cNvSpPr>
          <p:nvPr/>
        </p:nvSpPr>
        <p:spPr bwMode="auto">
          <a:xfrm>
            <a:off x="633413" y="1280765"/>
            <a:ext cx="3706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>
              <a:defRPr sz="2400">
                <a:solidFill>
                  <a:schemeClr val="bg1"/>
                </a:solidFill>
                <a:latin typeface="Soberana Sans"/>
                <a:ea typeface="Soberana Sans"/>
                <a:cs typeface="Soberana Sans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r>
              <a:rPr lang="es-MX" altLang="es-MX" dirty="0"/>
              <a:t>OBJETIVOS</a:t>
            </a:r>
            <a:endParaRPr lang="es-ES" alt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70700855"/>
              </p:ext>
            </p:extLst>
          </p:nvPr>
        </p:nvGraphicFramePr>
        <p:xfrm>
          <a:off x="1421656" y="2317531"/>
          <a:ext cx="9137650" cy="4338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Conector recto 2"/>
          <p:cNvCxnSpPr/>
          <p:nvPr/>
        </p:nvCxnSpPr>
        <p:spPr>
          <a:xfrm flipH="1">
            <a:off x="6949440" y="4194810"/>
            <a:ext cx="1371600" cy="41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4">
            <a:extLst>
              <a:ext uri="{FF2B5EF4-FFF2-40B4-BE49-F238E27FC236}">
                <a16:creationId xmlns:a16="http://schemas.microsoft.com/office/drawing/2014/main" id="{60669023-ED88-4267-B7C4-AA99E6AF1D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134561"/>
            <a:ext cx="293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4 CuadroTexto">
            <a:extLst>
              <a:ext uri="{FF2B5EF4-FFF2-40B4-BE49-F238E27FC236}">
                <a16:creationId xmlns:a16="http://schemas.microsoft.com/office/drawing/2014/main" id="{06C75244-9182-4CEE-9913-5A53A9F79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81" y="1134561"/>
            <a:ext cx="25479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>
              <a:defRPr sz="2400">
                <a:solidFill>
                  <a:schemeClr val="bg1"/>
                </a:solidFill>
                <a:latin typeface="Soberana Sans"/>
                <a:ea typeface="Soberana Sans"/>
                <a:cs typeface="Soberana Sans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dirty="0"/>
              <a:t>USUARIOS DEL SISTEMA</a:t>
            </a:r>
            <a:endParaRPr lang="es-ES" alt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>
            <a:extLst>
              <a:ext uri="{FF2B5EF4-FFF2-40B4-BE49-F238E27FC236}">
                <a16:creationId xmlns:a16="http://schemas.microsoft.com/office/drawing/2014/main" id="{17760547-2198-43D6-ADD5-BE882C96EB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4334893"/>
              </p:ext>
            </p:extLst>
          </p:nvPr>
        </p:nvGraphicFramePr>
        <p:xfrm>
          <a:off x="4710113" y="977733"/>
          <a:ext cx="7311830" cy="5793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4E6B774A-5D45-4477-B0ED-9BBF622336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134561"/>
            <a:ext cx="293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4 CuadroTexto">
            <a:extLst>
              <a:ext uri="{FF2B5EF4-FFF2-40B4-BE49-F238E27FC236}">
                <a16:creationId xmlns:a16="http://schemas.microsoft.com/office/drawing/2014/main" id="{2A26488A-C3AC-4A50-AD92-68DB8BF9A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81" y="1134561"/>
            <a:ext cx="25479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>
              <a:defRPr sz="2400">
                <a:solidFill>
                  <a:schemeClr val="bg1"/>
                </a:solidFill>
                <a:latin typeface="Soberana Sans"/>
                <a:ea typeface="Soberana Sans"/>
                <a:cs typeface="Soberana Sans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1800" dirty="0"/>
              <a:t>INFORMACIÓN QUE SE CAPTURA EN EL SICS</a:t>
            </a:r>
            <a:endParaRPr lang="es-ES" altLang="es-MX" sz="1800" dirty="0"/>
          </a:p>
        </p:txBody>
      </p:sp>
    </p:spTree>
    <p:extLst>
      <p:ext uri="{BB962C8B-B14F-4D97-AF65-F5344CB8AC3E}">
        <p14:creationId xmlns:p14="http://schemas.microsoft.com/office/powerpoint/2010/main" val="342827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2031106"/>
            <a:ext cx="11395075" cy="48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ángulo 7"/>
          <p:cNvSpPr>
            <a:spLocks noChangeArrowheads="1"/>
          </p:cNvSpPr>
          <p:nvPr/>
        </p:nvSpPr>
        <p:spPr bwMode="auto">
          <a:xfrm>
            <a:off x="3209925" y="2391189"/>
            <a:ext cx="6243638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Elaborar/actualizar los Documentos Normativos (Esquema, Guía Operativa y PATCS) para su validación por parte de la Secretaría de la Función Pública, dichos documentos contienen la estrategia de Contraloría Social a desarrollar por el Programa Federal.</a:t>
            </a:r>
          </a:p>
        </p:txBody>
      </p:sp>
      <p:sp>
        <p:nvSpPr>
          <p:cNvPr id="22531" name="Rectángulo 8"/>
          <p:cNvSpPr>
            <a:spLocks noChangeArrowheads="1"/>
          </p:cNvSpPr>
          <p:nvPr/>
        </p:nvSpPr>
        <p:spPr bwMode="auto">
          <a:xfrm>
            <a:off x="3100388" y="3645743"/>
            <a:ext cx="6416474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kumimoji="1" lang="es-MX" altLang="es-MX" sz="15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Determinar el presupuesto que va a ser vigilado por la Contraloría Social</a:t>
            </a:r>
          </a:p>
        </p:txBody>
      </p:sp>
      <p:sp>
        <p:nvSpPr>
          <p:cNvPr id="22532" name="Rectángulo 9"/>
          <p:cNvSpPr>
            <a:spLocks noChangeArrowheads="1"/>
          </p:cNvSpPr>
          <p:nvPr/>
        </p:nvSpPr>
        <p:spPr bwMode="auto">
          <a:xfrm>
            <a:off x="3209925" y="4835525"/>
            <a:ext cx="6243638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Proporcionar usuario y contraseña a sus Instancias Ejecutoras para ingresar al Sistema Informático de Contraloría Social (SICS)</a:t>
            </a:r>
          </a:p>
        </p:txBody>
      </p:sp>
      <p:sp>
        <p:nvSpPr>
          <p:cNvPr id="22533" name="Rectángulo 10"/>
          <p:cNvSpPr>
            <a:spLocks noChangeArrowheads="1"/>
          </p:cNvSpPr>
          <p:nvPr/>
        </p:nvSpPr>
        <p:spPr bwMode="auto">
          <a:xfrm>
            <a:off x="3100388" y="6097588"/>
            <a:ext cx="609600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Elaborar </a:t>
            </a:r>
            <a:r>
              <a:rPr kumimoji="1" lang="es-MX" altLang="es-MX" sz="140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y asignar en el SICS </a:t>
            </a: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a </a:t>
            </a:r>
            <a:r>
              <a:rPr kumimoji="1" lang="es-MX" altLang="es-MX" sz="140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las Instancias </a:t>
            </a: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Ejecutoras los materiales de difusión y capacitación contemplados en la estrategia validada.</a:t>
            </a:r>
            <a:endParaRPr kumimoji="1" lang="es-ES" altLang="es-MX" sz="14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</p:txBody>
      </p:sp>
      <p:pic>
        <p:nvPicPr>
          <p:cNvPr id="22536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220345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3363913"/>
            <a:ext cx="715963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4567238"/>
            <a:ext cx="7159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574040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CAB9E4A-E00E-43CD-AC8A-4323C464AD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" y="1053243"/>
            <a:ext cx="293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4 CuadroTexto">
            <a:extLst>
              <a:ext uri="{FF2B5EF4-FFF2-40B4-BE49-F238E27FC236}">
                <a16:creationId xmlns:a16="http://schemas.microsoft.com/office/drawing/2014/main" id="{978DE3F9-630A-4490-9427-6FCE0E1EF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56" y="1042207"/>
            <a:ext cx="2547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>
              <a:defRPr sz="2400">
                <a:solidFill>
                  <a:schemeClr val="bg1"/>
                </a:solidFill>
                <a:latin typeface="Soberana Sans"/>
                <a:ea typeface="Soberana Sans"/>
                <a:cs typeface="Soberana Sans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1800" dirty="0"/>
              <a:t>Responsabilidad de la Instancia Normativa</a:t>
            </a:r>
            <a:endParaRPr lang="es-ES" altLang="es-MX" sz="1800" dirty="0"/>
          </a:p>
        </p:txBody>
      </p:sp>
    </p:spTree>
    <p:extLst>
      <p:ext uri="{BB962C8B-B14F-4D97-AF65-F5344CB8AC3E}">
        <p14:creationId xmlns:p14="http://schemas.microsoft.com/office/powerpoint/2010/main" val="295309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2031106"/>
            <a:ext cx="11395075" cy="48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ángulo 7"/>
          <p:cNvSpPr>
            <a:spLocks noChangeArrowheads="1"/>
          </p:cNvSpPr>
          <p:nvPr/>
        </p:nvSpPr>
        <p:spPr bwMode="auto">
          <a:xfrm>
            <a:off x="3209925" y="2533233"/>
            <a:ext cx="6243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5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Capturar en el SICS si fuera el caso las preguntas adicionales del Informe de Comité.</a:t>
            </a:r>
          </a:p>
        </p:txBody>
      </p:sp>
      <p:sp>
        <p:nvSpPr>
          <p:cNvPr id="22531" name="Rectángulo 8"/>
          <p:cNvSpPr>
            <a:spLocks noChangeArrowheads="1"/>
          </p:cNvSpPr>
          <p:nvPr/>
        </p:nvSpPr>
        <p:spPr bwMode="auto">
          <a:xfrm>
            <a:off x="3122713" y="3539937"/>
            <a:ext cx="64164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kumimoji="1" lang="es-MX" altLang="es-MX" sz="15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Capacitar a sus Instancias Ejecutoras sobre la estrategia de Contraloría Social validada y su captura en el SICS.</a:t>
            </a:r>
          </a:p>
        </p:txBody>
      </p:sp>
      <p:sp>
        <p:nvSpPr>
          <p:cNvPr id="22532" name="Rectángulo 9"/>
          <p:cNvSpPr>
            <a:spLocks noChangeArrowheads="1"/>
          </p:cNvSpPr>
          <p:nvPr/>
        </p:nvSpPr>
        <p:spPr bwMode="auto">
          <a:xfrm>
            <a:off x="3209925" y="4835525"/>
            <a:ext cx="6243638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Realizar monitoreo y  seguimiento a la captura de información en el SICS y a las actividades comprometidas en el Programa Estatal de Trabajo de Contraloría Social (PETCS) de cada una de sus Instancias Ejecutoras.</a:t>
            </a:r>
          </a:p>
        </p:txBody>
      </p:sp>
      <p:sp>
        <p:nvSpPr>
          <p:cNvPr id="22533" name="Rectángulo 10"/>
          <p:cNvSpPr>
            <a:spLocks noChangeArrowheads="1"/>
          </p:cNvSpPr>
          <p:nvPr/>
        </p:nvSpPr>
        <p:spPr bwMode="auto">
          <a:xfrm>
            <a:off x="3100388" y="5946663"/>
            <a:ext cx="6096000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Determinar durante el desarrollo de la estrategia validada las áreas de oportunidad y establecer acciones de mejora con el propósito de contribuir a la transparencia y rendición de cuentas en la operación del Programa Federal</a:t>
            </a:r>
            <a:endParaRPr kumimoji="1" lang="es-ES" altLang="es-MX" sz="14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</p:txBody>
      </p:sp>
      <p:pic>
        <p:nvPicPr>
          <p:cNvPr id="22536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220345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3363913"/>
            <a:ext cx="715963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4567238"/>
            <a:ext cx="7159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574040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CAB9E4A-E00E-43CD-AC8A-4323C464AD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" y="1053243"/>
            <a:ext cx="293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4 CuadroTexto">
            <a:extLst>
              <a:ext uri="{FF2B5EF4-FFF2-40B4-BE49-F238E27FC236}">
                <a16:creationId xmlns:a16="http://schemas.microsoft.com/office/drawing/2014/main" id="{978DE3F9-630A-4490-9427-6FCE0E1EF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56" y="1042207"/>
            <a:ext cx="2547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>
              <a:defRPr sz="2400">
                <a:solidFill>
                  <a:schemeClr val="bg1"/>
                </a:solidFill>
                <a:latin typeface="Soberana Sans"/>
                <a:ea typeface="Soberana Sans"/>
                <a:cs typeface="Soberana Sans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1800" dirty="0"/>
              <a:t>Responsabilidad de la Instancia Normativa</a:t>
            </a:r>
            <a:endParaRPr lang="es-ES" altLang="es-MX" sz="1800" dirty="0"/>
          </a:p>
        </p:txBody>
      </p:sp>
    </p:spTree>
    <p:extLst>
      <p:ext uri="{BB962C8B-B14F-4D97-AF65-F5344CB8AC3E}">
        <p14:creationId xmlns:p14="http://schemas.microsoft.com/office/powerpoint/2010/main" val="2415589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6" y="2001838"/>
            <a:ext cx="11395075" cy="48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ángulo 7"/>
          <p:cNvSpPr>
            <a:spLocks noChangeArrowheads="1"/>
          </p:cNvSpPr>
          <p:nvPr/>
        </p:nvSpPr>
        <p:spPr bwMode="auto">
          <a:xfrm>
            <a:off x="3209925" y="2533233"/>
            <a:ext cx="6243638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Elaborar, validar y adjuntar en el SICS el Programa Estatal de Trabajo de Contraloría Social (PETCS).</a:t>
            </a:r>
          </a:p>
        </p:txBody>
      </p:sp>
      <p:sp>
        <p:nvSpPr>
          <p:cNvPr id="22531" name="Rectángulo 8"/>
          <p:cNvSpPr>
            <a:spLocks noChangeArrowheads="1"/>
          </p:cNvSpPr>
          <p:nvPr/>
        </p:nvSpPr>
        <p:spPr bwMode="auto">
          <a:xfrm>
            <a:off x="3100388" y="3630521"/>
            <a:ext cx="6416474" cy="44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kumimoji="1" lang="es-MX" altLang="es-MX" sz="15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Promover la Contraloría Social entre los Servidores Públicos  y Beneficiarios </a:t>
            </a:r>
          </a:p>
        </p:txBody>
      </p:sp>
      <p:pic>
        <p:nvPicPr>
          <p:cNvPr id="22536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220345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3363913"/>
            <a:ext cx="715963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4567238"/>
            <a:ext cx="7159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574040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CAB9E4A-E00E-43CD-AC8A-4323C464AD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" y="1053243"/>
            <a:ext cx="293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4 CuadroTexto">
            <a:extLst>
              <a:ext uri="{FF2B5EF4-FFF2-40B4-BE49-F238E27FC236}">
                <a16:creationId xmlns:a16="http://schemas.microsoft.com/office/drawing/2014/main" id="{978DE3F9-630A-4490-9427-6FCE0E1EF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56" y="1042207"/>
            <a:ext cx="25479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>
              <a:defRPr sz="2400">
                <a:solidFill>
                  <a:schemeClr val="bg1"/>
                </a:solidFill>
                <a:latin typeface="Soberana Sans"/>
                <a:ea typeface="Soberana Sans"/>
                <a:cs typeface="Soberana Sans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1400" dirty="0"/>
              <a:t>Responsabilidad de las Representaciones Federales e Instancias Ejecutoras</a:t>
            </a:r>
            <a:endParaRPr lang="es-ES" altLang="es-MX" sz="1400" dirty="0"/>
          </a:p>
        </p:txBody>
      </p:sp>
      <p:sp>
        <p:nvSpPr>
          <p:cNvPr id="15" name="Rectángulo 7">
            <a:extLst>
              <a:ext uri="{FF2B5EF4-FFF2-40B4-BE49-F238E27FC236}">
                <a16:creationId xmlns:a16="http://schemas.microsoft.com/office/drawing/2014/main" id="{98EC02AE-75D8-41F5-A7EA-33F41D29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925" y="4889458"/>
            <a:ext cx="6243638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Distribuir físicamente y en el SICS los materiales de difusión y de capacitación elaborados por la Instancia Normativa.</a:t>
            </a:r>
          </a:p>
        </p:txBody>
      </p:sp>
      <p:sp>
        <p:nvSpPr>
          <p:cNvPr id="16" name="Rectángulo 9">
            <a:extLst>
              <a:ext uri="{FF2B5EF4-FFF2-40B4-BE49-F238E27FC236}">
                <a16:creationId xmlns:a16="http://schemas.microsoft.com/office/drawing/2014/main" id="{FD8C7B57-B8FF-43D0-9FC1-379AC62ED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224" y="6019320"/>
            <a:ext cx="6243638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Elaborar los materiales de difusión y de capacitación distribuirlos físicamente, registrarlos y distribuirlos en el SICS, si ese fuera el caso.</a:t>
            </a:r>
          </a:p>
        </p:txBody>
      </p:sp>
    </p:spTree>
    <p:extLst>
      <p:ext uri="{BB962C8B-B14F-4D97-AF65-F5344CB8AC3E}">
        <p14:creationId xmlns:p14="http://schemas.microsoft.com/office/powerpoint/2010/main" val="2878962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967841"/>
            <a:ext cx="11395075" cy="48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ángulo 7"/>
          <p:cNvSpPr>
            <a:spLocks noChangeArrowheads="1"/>
          </p:cNvSpPr>
          <p:nvPr/>
        </p:nvSpPr>
        <p:spPr bwMode="auto">
          <a:xfrm>
            <a:off x="3048000" y="6047423"/>
            <a:ext cx="6243638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Registrar en el SICS los beneficios (apoyos, obras, servicios) que vigilan los Comités.</a:t>
            </a:r>
          </a:p>
        </p:txBody>
      </p:sp>
      <p:sp>
        <p:nvSpPr>
          <p:cNvPr id="22532" name="Rectángulo 9"/>
          <p:cNvSpPr>
            <a:spLocks noChangeArrowheads="1"/>
          </p:cNvSpPr>
          <p:nvPr/>
        </p:nvSpPr>
        <p:spPr bwMode="auto">
          <a:xfrm>
            <a:off x="3026568" y="3500082"/>
            <a:ext cx="6243638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Capacitar y asesorar los integrantes de los Comités de Contraloría Social sobre las acciones de vigilancia a desarrollar, llenado de informes y captación, canalización y seguimiento de las Quejas y Denuncias presentadas.</a:t>
            </a:r>
          </a:p>
        </p:txBody>
      </p:sp>
      <p:sp>
        <p:nvSpPr>
          <p:cNvPr id="22533" name="Rectángulo 10"/>
          <p:cNvSpPr>
            <a:spLocks noChangeArrowheads="1"/>
          </p:cNvSpPr>
          <p:nvPr/>
        </p:nvSpPr>
        <p:spPr bwMode="auto">
          <a:xfrm>
            <a:off x="3048000" y="4849380"/>
            <a:ext cx="609600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MX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Aplicar las minutas de la reunión en cada momento del proceso que esta contemplado en la Guía Operativa.</a:t>
            </a:r>
            <a:endParaRPr kumimoji="1" lang="es-ES" altLang="es-MX" sz="1400" dirty="0">
              <a:solidFill>
                <a:schemeClr val="bg1"/>
              </a:solidFill>
              <a:latin typeface="Soberana Sans"/>
              <a:ea typeface="Soberana Sans"/>
              <a:cs typeface="Soberana Sans"/>
            </a:endParaRPr>
          </a:p>
        </p:txBody>
      </p:sp>
      <p:pic>
        <p:nvPicPr>
          <p:cNvPr id="22536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220345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3363913"/>
            <a:ext cx="715963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4567238"/>
            <a:ext cx="7159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5740400"/>
            <a:ext cx="7159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CAB9E4A-E00E-43CD-AC8A-4323C464AD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" y="1053243"/>
            <a:ext cx="29337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4 CuadroTexto">
            <a:extLst>
              <a:ext uri="{FF2B5EF4-FFF2-40B4-BE49-F238E27FC236}">
                <a16:creationId xmlns:a16="http://schemas.microsoft.com/office/drawing/2014/main" id="{978DE3F9-630A-4490-9427-6FCE0E1EF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56" y="1042207"/>
            <a:ext cx="25479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>
              <a:defRPr sz="2400">
                <a:solidFill>
                  <a:schemeClr val="bg1"/>
                </a:solidFill>
                <a:latin typeface="Soberana Sans"/>
                <a:ea typeface="Soberana Sans"/>
                <a:cs typeface="Soberana Sans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1400" dirty="0"/>
              <a:t>Responsabilidad de las Representaciones Federales e Instancias Ejecutoras</a:t>
            </a:r>
            <a:endParaRPr lang="es-ES" altLang="es-MX" sz="1400" dirty="0"/>
          </a:p>
        </p:txBody>
      </p:sp>
      <p:sp>
        <p:nvSpPr>
          <p:cNvPr id="16" name="Rectángulo 10">
            <a:extLst>
              <a:ext uri="{FF2B5EF4-FFF2-40B4-BE49-F238E27FC236}">
                <a16:creationId xmlns:a16="http://schemas.microsoft.com/office/drawing/2014/main" id="{833F5C4C-822A-4108-A417-AE6508EF1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524982"/>
            <a:ext cx="609600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kumimoji="1" lang="es-ES" altLang="es-MX" sz="1400" dirty="0">
                <a:solidFill>
                  <a:schemeClr val="bg1"/>
                </a:solidFill>
                <a:latin typeface="Soberana Sans"/>
                <a:ea typeface="Soberana Sans"/>
                <a:cs typeface="Soberana Sans"/>
              </a:rPr>
              <a:t>Constituir los  comités de Contraloría Social de acuerdo a la estrategia validada y capturarlos en el SICS.</a:t>
            </a:r>
          </a:p>
        </p:txBody>
      </p:sp>
    </p:spTree>
    <p:extLst>
      <p:ext uri="{BB962C8B-B14F-4D97-AF65-F5344CB8AC3E}">
        <p14:creationId xmlns:p14="http://schemas.microsoft.com/office/powerpoint/2010/main" val="1666617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</TotalTime>
  <Words>1053</Words>
  <Application>Microsoft Office PowerPoint</Application>
  <PresentationFormat>Panorámica</PresentationFormat>
  <Paragraphs>84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Soberana Sans</vt:lpstr>
      <vt:lpstr>Soberana Sans Light</vt:lpstr>
      <vt:lpstr>Soberana Titular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Isra Cardenas</dc:creator>
  <cp:lastModifiedBy>Charly</cp:lastModifiedBy>
  <cp:revision>124</cp:revision>
  <dcterms:created xsi:type="dcterms:W3CDTF">2016-04-14T21:34:02Z</dcterms:created>
  <dcterms:modified xsi:type="dcterms:W3CDTF">2018-05-07T19:17:37Z</dcterms:modified>
</cp:coreProperties>
</file>