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diagrams/colors2.xml" ContentType="application/vnd.openxmlformats-officedocument.drawingml.diagramColors+xml"/>
  <Default Extension="jpeg" ContentType="image/jpeg"/>
  <Default Extension="xml" ContentType="application/xml"/>
  <Override PartName="/ppt/diagrams/data2.xml" ContentType="application/vnd.openxmlformats-officedocument.drawingml.diagramData+xml"/>
  <Override PartName="/ppt/tableStyles.xml" ContentType="application/vnd.openxmlformats-officedocument.presentationml.tableStyles+xml"/>
  <Override PartName="/ppt/diagrams/drawing2.xml" ContentType="application/vnd.ms-office.drawingml.diagramDrawing+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diagrams/layout2.xml" ContentType="application/vnd.openxmlformats-officedocument.drawingml.diagram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diagrams/quickStyle1.xml" ContentType="application/vnd.openxmlformats-officedocument.drawingml.diagramStyl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customXml/itemProps1.xml" ContentType="application/vnd.openxmlformats-officedocument.customXmlProperties+xml"/>
  <Override PartName="/ppt/diagrams/colors1.xml" ContentType="application/vnd.openxmlformats-officedocument.drawingml.diagramColors+xml"/>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notesSlides/notesSlide2.xml" ContentType="application/vnd.openxmlformats-officedocument.presentationml.notesSlide+xml"/>
  <Override PartName="/ppt/diagrams/data1.xml" ContentType="application/vnd.openxmlformats-officedocument.drawingml.diagramData+xml"/>
  <Override PartName="/ppt/diagrams/drawing1.xml" ContentType="application/vnd.ms-office.drawingml.diagramDrawing+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diagrams/layout1.xml" ContentType="application/vnd.openxmlformats-officedocument.drawingml.diagramLayout+xml"/>
  <Override PartName="/ppt/theme/theme1.xml" ContentType="application/vnd.openxmlformats-officedocument.theme+xml"/>
  <Override PartName="/ppt/presProps.xml" ContentType="application/vnd.openxmlformats-officedocument.presentationml.presProps+xml"/>
  <Override PartName="/ppt/diagrams/quickStyle2.xml" ContentType="application/vnd.openxmlformats-officedocument.drawingml.diagramStyle+xml"/>
  <Override PartName="/ppt/slideLayouts/slideLayout3.xml" ContentType="application/vnd.openxmlformats-officedocument.presentationml.slideLayout+xml"/>
  <Override PartName="/ppt/slides/slide2.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2" r:id="rId2"/>
    <p:sldMasterId id="2147483674" r:id="rId3"/>
  </p:sldMasterIdLst>
  <p:notesMasterIdLst>
    <p:notesMasterId r:id="rId11"/>
  </p:notesMasterIdLst>
  <p:sldIdLst>
    <p:sldId id="257" r:id="rId4"/>
    <p:sldId id="259" r:id="rId5"/>
    <p:sldId id="263" r:id="rId6"/>
    <p:sldId id="268" r:id="rId7"/>
    <p:sldId id="272" r:id="rId8"/>
    <p:sldId id="273" r:id="rId9"/>
    <p:sldId id="27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7971" autoAdjust="0"/>
    <p:restoredTop sz="94660"/>
  </p:normalViewPr>
  <p:slideViewPr>
    <p:cSldViewPr>
      <p:cViewPr varScale="1">
        <p:scale>
          <a:sx n="103" d="100"/>
          <a:sy n="103" d="100"/>
        </p:scale>
        <p:origin x="-400"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25798C-AD94-476A-94B4-7295433733C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MX"/>
        </a:p>
      </dgm:t>
    </dgm:pt>
    <dgm:pt modelId="{818E3054-FFF6-41F6-8ABE-1A12F2657E28}">
      <dgm:prSet phldrT="[Texto]"/>
      <dgm:spPr/>
      <dgm:t>
        <a:bodyPr/>
        <a:lstStyle/>
        <a:p>
          <a:r>
            <a:rPr lang="es-MX" b="1" dirty="0" smtClean="0"/>
            <a:t>VIDA A LA INFRAESTRUCTURA CULTURAL</a:t>
          </a:r>
          <a:endParaRPr lang="es-MX" b="1" dirty="0"/>
        </a:p>
      </dgm:t>
    </dgm:pt>
    <dgm:pt modelId="{56D6B3B2-27AC-42B0-A174-C1213E78B5A9}" type="parTrans" cxnId="{551951D3-0E5E-4EFB-B2DD-3C44C2CE82DC}">
      <dgm:prSet/>
      <dgm:spPr/>
      <dgm:t>
        <a:bodyPr/>
        <a:lstStyle/>
        <a:p>
          <a:endParaRPr lang="es-MX"/>
        </a:p>
      </dgm:t>
    </dgm:pt>
    <dgm:pt modelId="{746A4258-B837-4ACB-99BD-59A0A55EF8B7}" type="sibTrans" cxnId="{551951D3-0E5E-4EFB-B2DD-3C44C2CE82DC}">
      <dgm:prSet/>
      <dgm:spPr/>
      <dgm:t>
        <a:bodyPr/>
        <a:lstStyle/>
        <a:p>
          <a:endParaRPr lang="es-MX"/>
        </a:p>
      </dgm:t>
    </dgm:pt>
    <dgm:pt modelId="{2D8B004A-8389-4717-8BB3-5C848C416A37}">
      <dgm:prSet phldrT="[Texto]"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es-ES_tradnl" sz="1800" dirty="0" smtClean="0"/>
            <a:t>Rehabilitación y/o Equipamiento del inmueble donde se desarrollará el Proyecto Cultural PAICE, para lo que puede solicitar hasta un millón de pesos. En caso de que no cuente con los recursos suficientes para financiar la Programación Cultural contemplada en el Proyecto Cultural, podrá solicitar hasta doscientos mil pesos adicionales para realizarla.</a:t>
          </a:r>
          <a:endParaRPr lang="es-MX" sz="1500" dirty="0"/>
        </a:p>
      </dgm:t>
    </dgm:pt>
    <dgm:pt modelId="{BBDE9317-12B3-4585-B389-651C880392C7}" type="parTrans" cxnId="{9DD70574-54CC-4694-A30C-F758DFE041D3}">
      <dgm:prSet/>
      <dgm:spPr/>
      <dgm:t>
        <a:bodyPr/>
        <a:lstStyle/>
        <a:p>
          <a:endParaRPr lang="es-MX"/>
        </a:p>
      </dgm:t>
    </dgm:pt>
    <dgm:pt modelId="{AA93DA93-6D43-4222-882A-0C7695EA6BDD}" type="sibTrans" cxnId="{9DD70574-54CC-4694-A30C-F758DFE041D3}">
      <dgm:prSet/>
      <dgm:spPr/>
      <dgm:t>
        <a:bodyPr/>
        <a:lstStyle/>
        <a:p>
          <a:endParaRPr lang="es-MX"/>
        </a:p>
      </dgm:t>
    </dgm:pt>
    <dgm:pt modelId="{F8F97916-5DDB-4236-856E-EA735665EF05}">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_tradnl" b="1" u="none" dirty="0" smtClean="0"/>
            <a:t>FORTALECER LA INFRAESTRUCTURA CULTURAL</a:t>
          </a:r>
          <a:endParaRPr lang="es-MX" u="none" dirty="0" smtClean="0"/>
        </a:p>
        <a:p>
          <a:pPr defTabSz="933450">
            <a:lnSpc>
              <a:spcPct val="90000"/>
            </a:lnSpc>
            <a:spcBef>
              <a:spcPct val="0"/>
            </a:spcBef>
            <a:spcAft>
              <a:spcPct val="35000"/>
            </a:spcAft>
          </a:pPr>
          <a:endParaRPr lang="es-MX" dirty="0"/>
        </a:p>
      </dgm:t>
    </dgm:pt>
    <dgm:pt modelId="{63ED9B35-43B4-437E-85E6-0A5DBBB01F15}" type="parTrans" cxnId="{D0BC7784-76B2-46FC-8B4B-870C0E29613B}">
      <dgm:prSet/>
      <dgm:spPr/>
      <dgm:t>
        <a:bodyPr/>
        <a:lstStyle/>
        <a:p>
          <a:endParaRPr lang="es-MX"/>
        </a:p>
      </dgm:t>
    </dgm:pt>
    <dgm:pt modelId="{49BAF5F4-58C7-45D6-AC33-FE1C8B724DF8}" type="sibTrans" cxnId="{D0BC7784-76B2-46FC-8B4B-870C0E29613B}">
      <dgm:prSet/>
      <dgm:spPr/>
      <dgm:t>
        <a:bodyPr/>
        <a:lstStyle/>
        <a:p>
          <a:endParaRPr lang="es-MX"/>
        </a:p>
      </dgm:t>
    </dgm:pt>
    <dgm:pt modelId="{8F943AC3-D6A7-4D99-9FE2-AE295AA6044E}">
      <dgm:prSet phldrT="[Texto]"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es-ES_tradnl" sz="1800" dirty="0" smtClean="0"/>
            <a:t>Construcción del inmueble donde se desarrollará el Proyecto Cultural PAICE. También podrá presentar un proyecto cultural donde se destinan los recursos para construcción con una inversión para equipar el mismo inmueble. En esta modalidad el monto máximo a recibir son cinco millones de pesos.</a:t>
          </a:r>
          <a:endParaRPr lang="es-MX" sz="1500" dirty="0"/>
        </a:p>
      </dgm:t>
    </dgm:pt>
    <dgm:pt modelId="{A02258B6-1B73-4CD1-889E-C2609956DC88}" type="parTrans" cxnId="{D89C8C4D-E08D-4A3B-BF6D-0A296032A8D9}">
      <dgm:prSet/>
      <dgm:spPr/>
      <dgm:t>
        <a:bodyPr/>
        <a:lstStyle/>
        <a:p>
          <a:endParaRPr lang="es-MX"/>
        </a:p>
      </dgm:t>
    </dgm:pt>
    <dgm:pt modelId="{9652927A-9CD5-4A9B-8F68-F9F1D26C20E0}" type="sibTrans" cxnId="{D89C8C4D-E08D-4A3B-BF6D-0A296032A8D9}">
      <dgm:prSet/>
      <dgm:spPr/>
      <dgm:t>
        <a:bodyPr/>
        <a:lstStyle/>
        <a:p>
          <a:endParaRPr lang="es-MX"/>
        </a:p>
      </dgm:t>
    </dgm:pt>
    <dgm:pt modelId="{12F4CB14-E189-4EE6-9FFA-5832923D7299}" type="pres">
      <dgm:prSet presAssocID="{CE25798C-AD94-476A-94B4-7295433733C3}" presName="Name0" presStyleCnt="0">
        <dgm:presLayoutVars>
          <dgm:dir/>
          <dgm:animLvl val="lvl"/>
          <dgm:resizeHandles val="exact"/>
        </dgm:presLayoutVars>
      </dgm:prSet>
      <dgm:spPr/>
      <dgm:t>
        <a:bodyPr/>
        <a:lstStyle/>
        <a:p>
          <a:endParaRPr lang="es-MX"/>
        </a:p>
      </dgm:t>
    </dgm:pt>
    <dgm:pt modelId="{3BEAA32E-DB09-4E2A-B176-52E096EDA6E3}" type="pres">
      <dgm:prSet presAssocID="{818E3054-FFF6-41F6-8ABE-1A12F2657E28}" presName="linNode" presStyleCnt="0"/>
      <dgm:spPr/>
      <dgm:t>
        <a:bodyPr/>
        <a:lstStyle/>
        <a:p>
          <a:endParaRPr lang="es-MX"/>
        </a:p>
      </dgm:t>
    </dgm:pt>
    <dgm:pt modelId="{DEDE61EF-28DE-4725-8568-C3C07B4A797C}" type="pres">
      <dgm:prSet presAssocID="{818E3054-FFF6-41F6-8ABE-1A12F2657E28}" presName="parentText" presStyleLbl="node1" presStyleIdx="0" presStyleCnt="2" custLinFactNeighborX="-13355" custLinFactNeighborY="-39928">
        <dgm:presLayoutVars>
          <dgm:chMax val="1"/>
          <dgm:bulletEnabled val="1"/>
        </dgm:presLayoutVars>
      </dgm:prSet>
      <dgm:spPr/>
      <dgm:t>
        <a:bodyPr/>
        <a:lstStyle/>
        <a:p>
          <a:endParaRPr lang="es-MX"/>
        </a:p>
      </dgm:t>
    </dgm:pt>
    <dgm:pt modelId="{8FBDA395-0BE9-4D73-98BB-4727304DF269}" type="pres">
      <dgm:prSet presAssocID="{818E3054-FFF6-41F6-8ABE-1A12F2657E28}" presName="descendantText" presStyleLbl="alignAccFollowNode1" presStyleIdx="0" presStyleCnt="2" custLinFactNeighborX="0" custLinFactNeighborY="-7549">
        <dgm:presLayoutVars>
          <dgm:bulletEnabled val="1"/>
        </dgm:presLayoutVars>
      </dgm:prSet>
      <dgm:spPr/>
      <dgm:t>
        <a:bodyPr/>
        <a:lstStyle/>
        <a:p>
          <a:endParaRPr lang="es-MX"/>
        </a:p>
      </dgm:t>
    </dgm:pt>
    <dgm:pt modelId="{90A81271-8EEF-44F0-A86A-932FEBF0C0DC}" type="pres">
      <dgm:prSet presAssocID="{746A4258-B837-4ACB-99BD-59A0A55EF8B7}" presName="sp" presStyleCnt="0"/>
      <dgm:spPr/>
      <dgm:t>
        <a:bodyPr/>
        <a:lstStyle/>
        <a:p>
          <a:endParaRPr lang="es-MX"/>
        </a:p>
      </dgm:t>
    </dgm:pt>
    <dgm:pt modelId="{D865C776-FEA7-4DC0-ABA6-C3C30D3E1B38}" type="pres">
      <dgm:prSet presAssocID="{F8F97916-5DDB-4236-856E-EA735665EF05}" presName="linNode" presStyleCnt="0"/>
      <dgm:spPr/>
      <dgm:t>
        <a:bodyPr/>
        <a:lstStyle/>
        <a:p>
          <a:endParaRPr lang="es-MX"/>
        </a:p>
      </dgm:t>
    </dgm:pt>
    <dgm:pt modelId="{8E9AD7FE-FA0F-4EA0-9F97-2153D6744E61}" type="pres">
      <dgm:prSet presAssocID="{F8F97916-5DDB-4236-856E-EA735665EF05}" presName="parentText" presStyleLbl="node1" presStyleIdx="1" presStyleCnt="2">
        <dgm:presLayoutVars>
          <dgm:chMax val="1"/>
          <dgm:bulletEnabled val="1"/>
        </dgm:presLayoutVars>
      </dgm:prSet>
      <dgm:spPr/>
      <dgm:t>
        <a:bodyPr/>
        <a:lstStyle/>
        <a:p>
          <a:endParaRPr lang="es-MX"/>
        </a:p>
      </dgm:t>
    </dgm:pt>
    <dgm:pt modelId="{C79F88B2-3E3D-4C8F-ABEE-17BC1C0AA7AD}" type="pres">
      <dgm:prSet presAssocID="{F8F97916-5DDB-4236-856E-EA735665EF05}" presName="descendantText" presStyleLbl="alignAccFollowNode1" presStyleIdx="1" presStyleCnt="2" custScaleX="94979" custScaleY="124510" custLinFactNeighborX="1852" custLinFactNeighborY="-5255">
        <dgm:presLayoutVars>
          <dgm:bulletEnabled val="1"/>
        </dgm:presLayoutVars>
      </dgm:prSet>
      <dgm:spPr/>
      <dgm:t>
        <a:bodyPr/>
        <a:lstStyle/>
        <a:p>
          <a:endParaRPr lang="es-MX"/>
        </a:p>
      </dgm:t>
    </dgm:pt>
  </dgm:ptLst>
  <dgm:cxnLst>
    <dgm:cxn modelId="{C5F538A3-9F1A-4936-92F1-FC0FB94E0C71}" type="presOf" srcId="{2D8B004A-8389-4717-8BB3-5C848C416A37}" destId="{8FBDA395-0BE9-4D73-98BB-4727304DF269}" srcOrd="0" destOrd="0" presId="urn:microsoft.com/office/officeart/2005/8/layout/vList5"/>
    <dgm:cxn modelId="{7AB9E17E-EB5C-40E3-B61D-CE60303721DA}" type="presOf" srcId="{F8F97916-5DDB-4236-856E-EA735665EF05}" destId="{8E9AD7FE-FA0F-4EA0-9F97-2153D6744E61}" srcOrd="0" destOrd="0" presId="urn:microsoft.com/office/officeart/2005/8/layout/vList5"/>
    <dgm:cxn modelId="{CAD6B5DE-70A4-42FC-94E1-9B917170562F}" type="presOf" srcId="{818E3054-FFF6-41F6-8ABE-1A12F2657E28}" destId="{DEDE61EF-28DE-4725-8568-C3C07B4A797C}" srcOrd="0" destOrd="0" presId="urn:microsoft.com/office/officeart/2005/8/layout/vList5"/>
    <dgm:cxn modelId="{551951D3-0E5E-4EFB-B2DD-3C44C2CE82DC}" srcId="{CE25798C-AD94-476A-94B4-7295433733C3}" destId="{818E3054-FFF6-41F6-8ABE-1A12F2657E28}" srcOrd="0" destOrd="0" parTransId="{56D6B3B2-27AC-42B0-A174-C1213E78B5A9}" sibTransId="{746A4258-B837-4ACB-99BD-59A0A55EF8B7}"/>
    <dgm:cxn modelId="{BE56D575-40EA-46DD-A4A8-7B7BAD015E09}" type="presOf" srcId="{CE25798C-AD94-476A-94B4-7295433733C3}" destId="{12F4CB14-E189-4EE6-9FFA-5832923D7299}" srcOrd="0" destOrd="0" presId="urn:microsoft.com/office/officeart/2005/8/layout/vList5"/>
    <dgm:cxn modelId="{D0BC7784-76B2-46FC-8B4B-870C0E29613B}" srcId="{CE25798C-AD94-476A-94B4-7295433733C3}" destId="{F8F97916-5DDB-4236-856E-EA735665EF05}" srcOrd="1" destOrd="0" parTransId="{63ED9B35-43B4-437E-85E6-0A5DBBB01F15}" sibTransId="{49BAF5F4-58C7-45D6-AC33-FE1C8B724DF8}"/>
    <dgm:cxn modelId="{9DD70574-54CC-4694-A30C-F758DFE041D3}" srcId="{818E3054-FFF6-41F6-8ABE-1A12F2657E28}" destId="{2D8B004A-8389-4717-8BB3-5C848C416A37}" srcOrd="0" destOrd="0" parTransId="{BBDE9317-12B3-4585-B389-651C880392C7}" sibTransId="{AA93DA93-6D43-4222-882A-0C7695EA6BDD}"/>
    <dgm:cxn modelId="{91D05971-D1DA-456E-AA46-C5C8FD3070D5}" type="presOf" srcId="{8F943AC3-D6A7-4D99-9FE2-AE295AA6044E}" destId="{C79F88B2-3E3D-4C8F-ABEE-17BC1C0AA7AD}" srcOrd="0" destOrd="0" presId="urn:microsoft.com/office/officeart/2005/8/layout/vList5"/>
    <dgm:cxn modelId="{D89C8C4D-E08D-4A3B-BF6D-0A296032A8D9}" srcId="{F8F97916-5DDB-4236-856E-EA735665EF05}" destId="{8F943AC3-D6A7-4D99-9FE2-AE295AA6044E}" srcOrd="0" destOrd="0" parTransId="{A02258B6-1B73-4CD1-889E-C2609956DC88}" sibTransId="{9652927A-9CD5-4A9B-8F68-F9F1D26C20E0}"/>
    <dgm:cxn modelId="{6920ACA0-0E9F-492B-8EF4-B6D5E7E81B1C}" type="presParOf" srcId="{12F4CB14-E189-4EE6-9FFA-5832923D7299}" destId="{3BEAA32E-DB09-4E2A-B176-52E096EDA6E3}" srcOrd="0" destOrd="0" presId="urn:microsoft.com/office/officeart/2005/8/layout/vList5"/>
    <dgm:cxn modelId="{ACFDC351-63D1-45FC-908F-4EA5549719BA}" type="presParOf" srcId="{3BEAA32E-DB09-4E2A-B176-52E096EDA6E3}" destId="{DEDE61EF-28DE-4725-8568-C3C07B4A797C}" srcOrd="0" destOrd="0" presId="urn:microsoft.com/office/officeart/2005/8/layout/vList5"/>
    <dgm:cxn modelId="{31AF755A-924A-44D6-AD4E-F23E0C2F245A}" type="presParOf" srcId="{3BEAA32E-DB09-4E2A-B176-52E096EDA6E3}" destId="{8FBDA395-0BE9-4D73-98BB-4727304DF269}" srcOrd="1" destOrd="0" presId="urn:microsoft.com/office/officeart/2005/8/layout/vList5"/>
    <dgm:cxn modelId="{7B319BB3-6A39-4BE0-B832-97832D0DD596}" type="presParOf" srcId="{12F4CB14-E189-4EE6-9FFA-5832923D7299}" destId="{90A81271-8EEF-44F0-A86A-932FEBF0C0DC}" srcOrd="1" destOrd="0" presId="urn:microsoft.com/office/officeart/2005/8/layout/vList5"/>
    <dgm:cxn modelId="{1AFB3DB4-4157-427A-A688-0093163EA40F}" type="presParOf" srcId="{12F4CB14-E189-4EE6-9FFA-5832923D7299}" destId="{D865C776-FEA7-4DC0-ABA6-C3C30D3E1B38}" srcOrd="2" destOrd="0" presId="urn:microsoft.com/office/officeart/2005/8/layout/vList5"/>
    <dgm:cxn modelId="{45E820FA-3A78-43F6-93FE-0A1B4A018852}" type="presParOf" srcId="{D865C776-FEA7-4DC0-ABA6-C3C30D3E1B38}" destId="{8E9AD7FE-FA0F-4EA0-9F97-2153D6744E61}" srcOrd="0" destOrd="0" presId="urn:microsoft.com/office/officeart/2005/8/layout/vList5"/>
    <dgm:cxn modelId="{B5D9C16D-E484-426D-B308-652E38F28111}" type="presParOf" srcId="{D865C776-FEA7-4DC0-ABA6-C3C30D3E1B38}" destId="{C79F88B2-3E3D-4C8F-ABEE-17BC1C0AA7AD}" srcOrd="1" destOrd="0" presId="urn:microsoft.com/office/officeart/2005/8/layout/vList5"/>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9F2B26-4FFA-4BCE-AF5D-7B8C6E6B1B01}" type="doc">
      <dgm:prSet loTypeId="urn:microsoft.com/office/officeart/2005/8/layout/bProcess2" loCatId="process" qsTypeId="urn:microsoft.com/office/officeart/2005/8/quickstyle/simple1" qsCatId="simple" csTypeId="urn:microsoft.com/office/officeart/2005/8/colors/accent1_2" csCatId="accent1" phldr="1"/>
      <dgm:spPr/>
      <dgm:t>
        <a:bodyPr/>
        <a:lstStyle/>
        <a:p>
          <a:endParaRPr lang="es-MX"/>
        </a:p>
      </dgm:t>
    </dgm:pt>
    <dgm:pt modelId="{B03EAF2B-C658-4A3D-8680-F335EE507C5E}">
      <dgm:prSet phldrT="[Texto]" custT="1"/>
      <dgm:spPr/>
      <dgm:t>
        <a:bodyPr/>
        <a:lstStyle/>
        <a:p>
          <a:r>
            <a:rPr lang="es-ES" sz="1200" b="1" dirty="0" smtClean="0">
              <a:solidFill>
                <a:schemeClr val="bg2">
                  <a:lumMod val="50000"/>
                </a:schemeClr>
              </a:solidFill>
            </a:rPr>
            <a:t>Convocatoria</a:t>
          </a:r>
          <a:endParaRPr lang="es-MX" sz="900" b="1" dirty="0">
            <a:solidFill>
              <a:schemeClr val="bg2">
                <a:lumMod val="50000"/>
              </a:schemeClr>
            </a:solidFill>
          </a:endParaRPr>
        </a:p>
      </dgm:t>
    </dgm:pt>
    <dgm:pt modelId="{0959B584-FF2F-466B-9B04-2D584ECA9B5F}" type="parTrans" cxnId="{65C0C35B-B086-4436-ABCA-F871ACDA270E}">
      <dgm:prSet/>
      <dgm:spPr/>
      <dgm:t>
        <a:bodyPr/>
        <a:lstStyle/>
        <a:p>
          <a:endParaRPr lang="es-MX"/>
        </a:p>
      </dgm:t>
    </dgm:pt>
    <dgm:pt modelId="{05989284-29C4-4982-AB20-B80CA8CFB686}" type="sibTrans" cxnId="{65C0C35B-B086-4436-ABCA-F871ACDA270E}">
      <dgm:prSet/>
      <dgm:spPr>
        <a:solidFill>
          <a:schemeClr val="bg2">
            <a:lumMod val="50000"/>
          </a:schemeClr>
        </a:solidFill>
      </dgm:spPr>
      <dgm:t>
        <a:bodyPr/>
        <a:lstStyle/>
        <a:p>
          <a:endParaRPr lang="es-MX"/>
        </a:p>
      </dgm:t>
    </dgm:pt>
    <dgm:pt modelId="{0906944C-8501-43D4-9BC8-4F583016E989}">
      <dgm:prSet phldrT="[Texto]" custT="1"/>
      <dgm:spPr/>
      <dgm:t>
        <a:bodyPr/>
        <a:lstStyle/>
        <a:p>
          <a:r>
            <a:rPr lang="es-MX" sz="1200" b="1" dirty="0" smtClean="0">
              <a:solidFill>
                <a:schemeClr val="bg2">
                  <a:lumMod val="50000"/>
                </a:schemeClr>
              </a:solidFill>
            </a:rPr>
            <a:t>Recepción de </a:t>
          </a:r>
          <a:r>
            <a:rPr lang="es-MX" sz="1200" b="1" dirty="0" smtClean="0">
              <a:solidFill>
                <a:schemeClr val="bg2">
                  <a:lumMod val="50000"/>
                </a:schemeClr>
              </a:solidFill>
            </a:rPr>
            <a:t>proyectos culturales</a:t>
          </a:r>
          <a:endParaRPr lang="es-MX" sz="1200" b="1" dirty="0">
            <a:solidFill>
              <a:schemeClr val="bg2">
                <a:lumMod val="50000"/>
              </a:schemeClr>
            </a:solidFill>
          </a:endParaRPr>
        </a:p>
      </dgm:t>
    </dgm:pt>
    <dgm:pt modelId="{F90B6FBF-8AB0-4550-8385-072C4E529C80}" type="parTrans" cxnId="{D637FCFA-8BD7-4BE8-89DF-4767323D170A}">
      <dgm:prSet/>
      <dgm:spPr/>
      <dgm:t>
        <a:bodyPr/>
        <a:lstStyle/>
        <a:p>
          <a:endParaRPr lang="es-MX"/>
        </a:p>
      </dgm:t>
    </dgm:pt>
    <dgm:pt modelId="{F8E5BD81-039E-4D7E-BFDE-D8A2FF7F6B39}" type="sibTrans" cxnId="{D637FCFA-8BD7-4BE8-89DF-4767323D170A}">
      <dgm:prSet/>
      <dgm:spPr>
        <a:solidFill>
          <a:schemeClr val="bg2">
            <a:lumMod val="50000"/>
          </a:schemeClr>
        </a:solidFill>
      </dgm:spPr>
      <dgm:t>
        <a:bodyPr/>
        <a:lstStyle/>
        <a:p>
          <a:endParaRPr lang="es-MX"/>
        </a:p>
      </dgm:t>
    </dgm:pt>
    <dgm:pt modelId="{E05B631F-B0C6-4C21-BD62-70E7AC04A11D}">
      <dgm:prSet phldrT="[Texto]" custT="1"/>
      <dgm:spPr/>
      <dgm:t>
        <a:bodyPr/>
        <a:lstStyle/>
        <a:p>
          <a:r>
            <a:rPr lang="es-MX" sz="1100" b="1" i="0" dirty="0" smtClean="0">
              <a:solidFill>
                <a:schemeClr val="bg2">
                  <a:lumMod val="50000"/>
                </a:schemeClr>
              </a:solidFill>
            </a:rPr>
            <a:t>Revisión </a:t>
          </a:r>
          <a:r>
            <a:rPr lang="es-MX" sz="1100" b="1" i="0" dirty="0" smtClean="0">
              <a:solidFill>
                <a:schemeClr val="bg2">
                  <a:lumMod val="50000"/>
                </a:schemeClr>
              </a:solidFill>
            </a:rPr>
            <a:t> proyectos culturales</a:t>
          </a:r>
          <a:endParaRPr lang="es-MX" sz="1100" b="1" i="0" dirty="0">
            <a:solidFill>
              <a:schemeClr val="bg2">
                <a:lumMod val="50000"/>
              </a:schemeClr>
            </a:solidFill>
          </a:endParaRPr>
        </a:p>
      </dgm:t>
    </dgm:pt>
    <dgm:pt modelId="{2B99D5E6-A1A8-4753-91BC-4EBC5F7A255D}" type="parTrans" cxnId="{6F5E408B-7379-472F-AE8C-8F686C24139D}">
      <dgm:prSet/>
      <dgm:spPr/>
      <dgm:t>
        <a:bodyPr/>
        <a:lstStyle/>
        <a:p>
          <a:endParaRPr lang="es-MX"/>
        </a:p>
      </dgm:t>
    </dgm:pt>
    <dgm:pt modelId="{190E7EA4-518C-49DA-BF1C-B5F8EB095E43}" type="sibTrans" cxnId="{6F5E408B-7379-472F-AE8C-8F686C24139D}">
      <dgm:prSet/>
      <dgm:spPr>
        <a:solidFill>
          <a:schemeClr val="bg2">
            <a:lumMod val="50000"/>
          </a:schemeClr>
        </a:solidFill>
      </dgm:spPr>
      <dgm:t>
        <a:bodyPr/>
        <a:lstStyle/>
        <a:p>
          <a:endParaRPr lang="es-MX"/>
        </a:p>
      </dgm:t>
    </dgm:pt>
    <dgm:pt modelId="{301E9821-AE37-419B-9E0E-80B417F6C791}">
      <dgm:prSet phldrT="[Texto]" custT="1"/>
      <dgm:spPr/>
      <dgm:t>
        <a:bodyPr/>
        <a:lstStyle/>
        <a:p>
          <a:r>
            <a:rPr lang="es-MX" sz="1100" b="1" dirty="0" smtClean="0">
              <a:solidFill>
                <a:schemeClr val="bg2">
                  <a:lumMod val="50000"/>
                </a:schemeClr>
              </a:solidFill>
            </a:rPr>
            <a:t>Designaci</a:t>
          </a:r>
          <a:r>
            <a:rPr lang="es-MX" sz="1100" b="1" dirty="0" smtClean="0">
              <a:solidFill>
                <a:schemeClr val="bg2">
                  <a:lumMod val="50000"/>
                </a:schemeClr>
              </a:solidFill>
            </a:rPr>
            <a:t>ón del jurado dictaminador</a:t>
          </a:r>
          <a:endParaRPr lang="es-MX" sz="1100" b="1" dirty="0">
            <a:solidFill>
              <a:schemeClr val="bg2">
                <a:lumMod val="50000"/>
              </a:schemeClr>
            </a:solidFill>
          </a:endParaRPr>
        </a:p>
      </dgm:t>
    </dgm:pt>
    <dgm:pt modelId="{48A72B02-1FA3-47C7-B56F-97A062510B1C}" type="parTrans" cxnId="{16046800-0340-4046-A285-E83258E59D2D}">
      <dgm:prSet/>
      <dgm:spPr/>
      <dgm:t>
        <a:bodyPr/>
        <a:lstStyle/>
        <a:p>
          <a:endParaRPr lang="es-MX"/>
        </a:p>
      </dgm:t>
    </dgm:pt>
    <dgm:pt modelId="{4D25CA53-FC4E-42B7-9AD7-DC4FFACC8154}" type="sibTrans" cxnId="{16046800-0340-4046-A285-E83258E59D2D}">
      <dgm:prSet/>
      <dgm:spPr>
        <a:solidFill>
          <a:schemeClr val="bg2">
            <a:lumMod val="50000"/>
          </a:schemeClr>
        </a:solidFill>
      </dgm:spPr>
      <dgm:t>
        <a:bodyPr/>
        <a:lstStyle/>
        <a:p>
          <a:endParaRPr lang="es-MX"/>
        </a:p>
      </dgm:t>
    </dgm:pt>
    <dgm:pt modelId="{22E03897-19DE-4799-BA22-6D6D09E385EE}">
      <dgm:prSet phldrT="[Texto]" custT="1"/>
      <dgm:spPr/>
      <dgm:t>
        <a:bodyPr/>
        <a:lstStyle/>
        <a:p>
          <a:r>
            <a:rPr lang="es-MX" sz="1200" b="1" dirty="0" smtClean="0">
              <a:solidFill>
                <a:schemeClr val="bg2">
                  <a:lumMod val="50000"/>
                </a:schemeClr>
              </a:solidFill>
            </a:rPr>
            <a:t>Publicaci</a:t>
          </a:r>
          <a:r>
            <a:rPr lang="es-MX" sz="1200" b="1" dirty="0" smtClean="0">
              <a:solidFill>
                <a:schemeClr val="bg2">
                  <a:lumMod val="50000"/>
                </a:schemeClr>
              </a:solidFill>
            </a:rPr>
            <a:t>ón de resultados</a:t>
          </a:r>
          <a:endParaRPr lang="es-MX" sz="1200" b="1" dirty="0">
            <a:solidFill>
              <a:schemeClr val="bg2">
                <a:lumMod val="50000"/>
              </a:schemeClr>
            </a:solidFill>
          </a:endParaRPr>
        </a:p>
      </dgm:t>
    </dgm:pt>
    <dgm:pt modelId="{00A3623D-AC7D-46E1-8825-89FE2897FFD2}" type="parTrans" cxnId="{F165A78F-852D-4270-AA6C-D0A120906A38}">
      <dgm:prSet/>
      <dgm:spPr/>
      <dgm:t>
        <a:bodyPr/>
        <a:lstStyle/>
        <a:p>
          <a:endParaRPr lang="es-MX"/>
        </a:p>
      </dgm:t>
    </dgm:pt>
    <dgm:pt modelId="{7B37405D-6274-4B91-AE68-EE48A8965387}" type="sibTrans" cxnId="{F165A78F-852D-4270-AA6C-D0A120906A38}">
      <dgm:prSet/>
      <dgm:spPr>
        <a:solidFill>
          <a:schemeClr val="bg2">
            <a:lumMod val="50000"/>
          </a:schemeClr>
        </a:solidFill>
      </dgm:spPr>
      <dgm:t>
        <a:bodyPr/>
        <a:lstStyle/>
        <a:p>
          <a:endParaRPr lang="es-MX"/>
        </a:p>
      </dgm:t>
    </dgm:pt>
    <dgm:pt modelId="{B797DEB4-273E-42BE-BFBA-48BF3FF150BE}">
      <dgm:prSet phldrT="[Texto]" custT="1"/>
      <dgm:spPr/>
      <dgm:t>
        <a:bodyPr/>
        <a:lstStyle/>
        <a:p>
          <a:r>
            <a:rPr lang="es-ES" sz="1050" b="1" dirty="0" smtClean="0">
              <a:solidFill>
                <a:schemeClr val="bg2">
                  <a:lumMod val="50000"/>
                </a:schemeClr>
              </a:solidFill>
            </a:rPr>
            <a:t>Notificaci</a:t>
          </a:r>
          <a:r>
            <a:rPr lang="es-ES" sz="1050" b="1" dirty="0" smtClean="0">
              <a:solidFill>
                <a:schemeClr val="bg2">
                  <a:lumMod val="50000"/>
                </a:schemeClr>
              </a:solidFill>
            </a:rPr>
            <a:t>ón del fallo</a:t>
          </a:r>
          <a:endParaRPr lang="es-MX" sz="1050" b="1" dirty="0">
            <a:solidFill>
              <a:schemeClr val="bg2">
                <a:lumMod val="50000"/>
              </a:schemeClr>
            </a:solidFill>
          </a:endParaRPr>
        </a:p>
      </dgm:t>
    </dgm:pt>
    <dgm:pt modelId="{599CA8FD-FF0C-4C13-B8FD-99B7C198184E}" type="parTrans" cxnId="{AA5A8ADE-5740-460B-AE78-8BDEB2974BB6}">
      <dgm:prSet/>
      <dgm:spPr/>
      <dgm:t>
        <a:bodyPr/>
        <a:lstStyle/>
        <a:p>
          <a:endParaRPr lang="es-MX"/>
        </a:p>
      </dgm:t>
    </dgm:pt>
    <dgm:pt modelId="{2CCD2EFF-DF58-4229-A93D-7392750F80CA}" type="sibTrans" cxnId="{AA5A8ADE-5740-460B-AE78-8BDEB2974BB6}">
      <dgm:prSet/>
      <dgm:spPr>
        <a:solidFill>
          <a:schemeClr val="bg2">
            <a:lumMod val="50000"/>
          </a:schemeClr>
        </a:solidFill>
      </dgm:spPr>
      <dgm:t>
        <a:bodyPr/>
        <a:lstStyle/>
        <a:p>
          <a:endParaRPr lang="es-MX"/>
        </a:p>
      </dgm:t>
    </dgm:pt>
    <dgm:pt modelId="{C4C0248D-A7E0-4169-9575-71F0C63A1A69}">
      <dgm:prSet phldrT="[Texto]" custT="1"/>
      <dgm:spPr/>
      <dgm:t>
        <a:bodyPr/>
        <a:lstStyle/>
        <a:p>
          <a:r>
            <a:rPr lang="es-MX" sz="1200" b="1" dirty="0" smtClean="0">
              <a:solidFill>
                <a:schemeClr val="bg2">
                  <a:lumMod val="50000"/>
                </a:schemeClr>
              </a:solidFill>
            </a:rPr>
            <a:t>Dictamen del proyecto cultural</a:t>
          </a:r>
          <a:endParaRPr lang="es-MX" sz="1200" b="1" dirty="0">
            <a:solidFill>
              <a:schemeClr val="bg2">
                <a:lumMod val="50000"/>
              </a:schemeClr>
            </a:solidFill>
          </a:endParaRPr>
        </a:p>
      </dgm:t>
    </dgm:pt>
    <dgm:pt modelId="{58BCE4F0-7E00-43BD-9D9E-EEAD4A4192F5}" type="parTrans" cxnId="{0C7566EE-F088-47AD-841D-F43F2492DB22}">
      <dgm:prSet/>
      <dgm:spPr/>
      <dgm:t>
        <a:bodyPr/>
        <a:lstStyle/>
        <a:p>
          <a:endParaRPr lang="es-MX"/>
        </a:p>
      </dgm:t>
    </dgm:pt>
    <dgm:pt modelId="{00BA5FB9-040B-4DAC-9C1A-8D6FD7CD39F3}" type="sibTrans" cxnId="{0C7566EE-F088-47AD-841D-F43F2492DB22}">
      <dgm:prSet/>
      <dgm:spPr>
        <a:solidFill>
          <a:schemeClr val="bg2">
            <a:lumMod val="50000"/>
          </a:schemeClr>
        </a:solidFill>
      </dgm:spPr>
      <dgm:t>
        <a:bodyPr/>
        <a:lstStyle/>
        <a:p>
          <a:endParaRPr lang="es-MX"/>
        </a:p>
      </dgm:t>
    </dgm:pt>
    <dgm:pt modelId="{690CE0E4-4135-4F69-88CC-5554BF9F1A18}">
      <dgm:prSet phldrT="[Texto]" custT="1"/>
      <dgm:spPr/>
      <dgm:t>
        <a:bodyPr/>
        <a:lstStyle/>
        <a:p>
          <a:r>
            <a:rPr lang="es-MX" sz="1200" b="1" dirty="0" smtClean="0">
              <a:solidFill>
                <a:schemeClr val="bg2">
                  <a:lumMod val="50000"/>
                </a:schemeClr>
              </a:solidFill>
            </a:rPr>
            <a:t>Evaluaci</a:t>
          </a:r>
          <a:r>
            <a:rPr lang="es-MX" sz="1200" b="1" dirty="0" smtClean="0">
              <a:solidFill>
                <a:schemeClr val="bg2">
                  <a:lumMod val="50000"/>
                </a:schemeClr>
              </a:solidFill>
            </a:rPr>
            <a:t>ón del proyecto cultural</a:t>
          </a:r>
          <a:endParaRPr lang="es-MX" sz="1200" b="1" dirty="0">
            <a:solidFill>
              <a:schemeClr val="bg2">
                <a:lumMod val="50000"/>
              </a:schemeClr>
            </a:solidFill>
          </a:endParaRPr>
        </a:p>
      </dgm:t>
    </dgm:pt>
    <dgm:pt modelId="{A1BDC188-6591-40B8-862F-AF427510AC37}" type="parTrans" cxnId="{05D357F2-3AD3-44DA-949D-D8C9D4F1A240}">
      <dgm:prSet/>
      <dgm:spPr/>
      <dgm:t>
        <a:bodyPr/>
        <a:lstStyle/>
        <a:p>
          <a:endParaRPr lang="es-MX"/>
        </a:p>
      </dgm:t>
    </dgm:pt>
    <dgm:pt modelId="{4AF5FDB1-BD18-44E1-A653-194BBD82CA32}" type="sibTrans" cxnId="{05D357F2-3AD3-44DA-949D-D8C9D4F1A240}">
      <dgm:prSet/>
      <dgm:spPr>
        <a:solidFill>
          <a:schemeClr val="bg2">
            <a:lumMod val="50000"/>
          </a:schemeClr>
        </a:solidFill>
      </dgm:spPr>
      <dgm:t>
        <a:bodyPr/>
        <a:lstStyle/>
        <a:p>
          <a:endParaRPr lang="es-MX"/>
        </a:p>
      </dgm:t>
    </dgm:pt>
    <dgm:pt modelId="{44175980-C43E-48BC-A0C1-69FF1266AE73}">
      <dgm:prSet phldrT="[Texto]" custT="1"/>
      <dgm:spPr/>
      <dgm:t>
        <a:bodyPr/>
        <a:lstStyle/>
        <a:p>
          <a:r>
            <a:rPr lang="es-ES" sz="1200" b="1" dirty="0" smtClean="0">
              <a:solidFill>
                <a:schemeClr val="bg2">
                  <a:lumMod val="50000"/>
                </a:schemeClr>
              </a:solidFill>
            </a:rPr>
            <a:t>Formalización</a:t>
          </a:r>
          <a:r>
            <a:rPr lang="es-ES" sz="1200" b="1" dirty="0" smtClean="0">
              <a:solidFill>
                <a:schemeClr val="bg2">
                  <a:lumMod val="50000"/>
                </a:schemeClr>
              </a:solidFill>
            </a:rPr>
            <a:t> jur</a:t>
          </a:r>
          <a:r>
            <a:rPr lang="es-ES" sz="1200" b="1" dirty="0" smtClean="0">
              <a:solidFill>
                <a:schemeClr val="bg2">
                  <a:lumMod val="50000"/>
                </a:schemeClr>
              </a:solidFill>
            </a:rPr>
            <a:t>ídica y administrativa</a:t>
          </a:r>
          <a:endParaRPr lang="es-MX" sz="1200" b="1" dirty="0">
            <a:solidFill>
              <a:schemeClr val="bg2">
                <a:lumMod val="50000"/>
              </a:schemeClr>
            </a:solidFill>
          </a:endParaRPr>
        </a:p>
      </dgm:t>
    </dgm:pt>
    <dgm:pt modelId="{EDCDFE8A-B885-4F05-A178-F306B306F758}" type="parTrans" cxnId="{90A3D152-03C5-4D92-862B-7EFD3314C083}">
      <dgm:prSet/>
      <dgm:spPr/>
      <dgm:t>
        <a:bodyPr/>
        <a:lstStyle/>
        <a:p>
          <a:endParaRPr lang="es-MX"/>
        </a:p>
      </dgm:t>
    </dgm:pt>
    <dgm:pt modelId="{82A6233C-FE83-4034-AC02-D89AA765233F}" type="sibTrans" cxnId="{90A3D152-03C5-4D92-862B-7EFD3314C083}">
      <dgm:prSet/>
      <dgm:spPr>
        <a:solidFill>
          <a:schemeClr val="bg2">
            <a:lumMod val="50000"/>
          </a:schemeClr>
        </a:solidFill>
      </dgm:spPr>
      <dgm:t>
        <a:bodyPr/>
        <a:lstStyle/>
        <a:p>
          <a:endParaRPr lang="es-MX"/>
        </a:p>
      </dgm:t>
    </dgm:pt>
    <dgm:pt modelId="{E1459C69-99D1-462A-B19D-D2E5C072514B}">
      <dgm:prSet phldrT="[Texto]" custT="1"/>
      <dgm:spPr/>
      <dgm:t>
        <a:bodyPr/>
        <a:lstStyle/>
        <a:p>
          <a:r>
            <a:rPr lang="es-ES" sz="1200" b="1" dirty="0" smtClean="0">
              <a:solidFill>
                <a:schemeClr val="bg2">
                  <a:lumMod val="50000"/>
                </a:schemeClr>
              </a:solidFill>
            </a:rPr>
            <a:t>Entrega de los recursos</a:t>
          </a:r>
          <a:endParaRPr lang="es-MX" sz="1000" dirty="0">
            <a:solidFill>
              <a:schemeClr val="bg2">
                <a:lumMod val="50000"/>
              </a:schemeClr>
            </a:solidFill>
          </a:endParaRPr>
        </a:p>
      </dgm:t>
    </dgm:pt>
    <dgm:pt modelId="{BF9FD25A-5F7A-423A-86E0-D71938264232}" type="parTrans" cxnId="{C438ED31-A04E-49C5-ADEE-CCF9E58E5511}">
      <dgm:prSet/>
      <dgm:spPr/>
      <dgm:t>
        <a:bodyPr/>
        <a:lstStyle/>
        <a:p>
          <a:endParaRPr lang="es-MX"/>
        </a:p>
      </dgm:t>
    </dgm:pt>
    <dgm:pt modelId="{70FBD465-B603-48F6-AB98-3CE587D1F858}" type="sibTrans" cxnId="{C438ED31-A04E-49C5-ADEE-CCF9E58E5511}">
      <dgm:prSet/>
      <dgm:spPr>
        <a:solidFill>
          <a:schemeClr val="bg2">
            <a:lumMod val="50000"/>
          </a:schemeClr>
        </a:solidFill>
      </dgm:spPr>
      <dgm:t>
        <a:bodyPr/>
        <a:lstStyle/>
        <a:p>
          <a:endParaRPr lang="es-MX"/>
        </a:p>
      </dgm:t>
    </dgm:pt>
    <dgm:pt modelId="{907119FB-6F41-4894-9CCD-55967431DD18}">
      <dgm:prSet phldrT="[Texto]" custT="1"/>
      <dgm:spPr/>
      <dgm:t>
        <a:bodyPr/>
        <a:lstStyle/>
        <a:p>
          <a:r>
            <a:rPr lang="es-ES" sz="1000" b="1" dirty="0" smtClean="0">
              <a:solidFill>
                <a:schemeClr val="bg2">
                  <a:lumMod val="50000"/>
                </a:schemeClr>
              </a:solidFill>
            </a:rPr>
            <a:t>Ejecuci</a:t>
          </a:r>
          <a:r>
            <a:rPr lang="es-ES" sz="1000" b="1" dirty="0" smtClean="0">
              <a:solidFill>
                <a:schemeClr val="bg2">
                  <a:lumMod val="50000"/>
                </a:schemeClr>
              </a:solidFill>
            </a:rPr>
            <a:t>ón del proyecto cultural</a:t>
          </a:r>
          <a:endParaRPr lang="es-MX" sz="1000" b="1" dirty="0">
            <a:solidFill>
              <a:schemeClr val="bg2">
                <a:lumMod val="50000"/>
              </a:schemeClr>
            </a:solidFill>
          </a:endParaRPr>
        </a:p>
      </dgm:t>
    </dgm:pt>
    <dgm:pt modelId="{935F613E-CD0F-4D8D-BFC7-22FDD5DF3C71}" type="parTrans" cxnId="{5D8DE0F8-7441-45F4-85FA-1F2EDC96980B}">
      <dgm:prSet/>
      <dgm:spPr/>
      <dgm:t>
        <a:bodyPr/>
        <a:lstStyle/>
        <a:p>
          <a:endParaRPr lang="es-MX"/>
        </a:p>
      </dgm:t>
    </dgm:pt>
    <dgm:pt modelId="{2317945D-1EF8-4AD1-B176-98A8BDAA6DCE}" type="sibTrans" cxnId="{5D8DE0F8-7441-45F4-85FA-1F2EDC96980B}">
      <dgm:prSet/>
      <dgm:spPr>
        <a:solidFill>
          <a:schemeClr val="bg2">
            <a:lumMod val="50000"/>
          </a:schemeClr>
        </a:solidFill>
      </dgm:spPr>
      <dgm:t>
        <a:bodyPr/>
        <a:lstStyle/>
        <a:p>
          <a:endParaRPr lang="es-MX"/>
        </a:p>
      </dgm:t>
    </dgm:pt>
    <dgm:pt modelId="{1E880CC8-6E0D-4802-86C2-3A148C087FD8}">
      <dgm:prSet phldrT="[Texto]" custT="1"/>
      <dgm:spPr/>
      <dgm:t>
        <a:bodyPr/>
        <a:lstStyle/>
        <a:p>
          <a:r>
            <a:rPr lang="es-MX" sz="1100" b="1" dirty="0" smtClean="0">
              <a:solidFill>
                <a:schemeClr val="bg2">
                  <a:lumMod val="50000"/>
                </a:schemeClr>
              </a:solidFill>
            </a:rPr>
            <a:t>Modificciones a los instrumentos jur</a:t>
          </a:r>
          <a:r>
            <a:rPr lang="es-MX" sz="1100" b="1" dirty="0" smtClean="0">
              <a:solidFill>
                <a:schemeClr val="bg2">
                  <a:lumMod val="50000"/>
                </a:schemeClr>
              </a:solidFill>
            </a:rPr>
            <a:t>ídicos</a:t>
          </a:r>
          <a:endParaRPr lang="es-MX" sz="1100" b="1" dirty="0">
            <a:solidFill>
              <a:schemeClr val="bg2">
                <a:lumMod val="50000"/>
              </a:schemeClr>
            </a:solidFill>
          </a:endParaRPr>
        </a:p>
      </dgm:t>
    </dgm:pt>
    <dgm:pt modelId="{D794650F-6FB8-46C6-B2A8-8DF43FD1E116}" type="parTrans" cxnId="{0332722D-D4AE-4DB8-9DE8-06A05584D604}">
      <dgm:prSet/>
      <dgm:spPr/>
      <dgm:t>
        <a:bodyPr/>
        <a:lstStyle/>
        <a:p>
          <a:endParaRPr lang="es-MX"/>
        </a:p>
      </dgm:t>
    </dgm:pt>
    <dgm:pt modelId="{250B743E-D61F-41E6-A05B-64E7C7962615}" type="sibTrans" cxnId="{0332722D-D4AE-4DB8-9DE8-06A05584D604}">
      <dgm:prSet/>
      <dgm:spPr>
        <a:solidFill>
          <a:schemeClr val="bg2">
            <a:lumMod val="50000"/>
          </a:schemeClr>
        </a:solidFill>
      </dgm:spPr>
      <dgm:t>
        <a:bodyPr/>
        <a:lstStyle/>
        <a:p>
          <a:endParaRPr lang="es-MX"/>
        </a:p>
      </dgm:t>
    </dgm:pt>
    <dgm:pt modelId="{BE2E583A-3DD6-4A42-A031-8375B2625AE8}">
      <dgm:prSet phldrT="[Texto]" custT="1"/>
      <dgm:spPr/>
      <dgm:t>
        <a:bodyPr/>
        <a:lstStyle/>
        <a:p>
          <a:r>
            <a:rPr lang="es-ES" sz="1400" b="1" dirty="0" smtClean="0">
              <a:solidFill>
                <a:schemeClr val="bg2">
                  <a:lumMod val="50000"/>
                </a:schemeClr>
              </a:solidFill>
            </a:rPr>
            <a:t>Conclusi</a:t>
          </a:r>
          <a:r>
            <a:rPr lang="es-ES" sz="1400" b="1" dirty="0" smtClean="0">
              <a:solidFill>
                <a:schemeClr val="bg2">
                  <a:lumMod val="50000"/>
                </a:schemeClr>
              </a:solidFill>
            </a:rPr>
            <a:t>ón del proyecto cultural</a:t>
          </a:r>
          <a:endParaRPr lang="es-MX" sz="1400" b="1" dirty="0">
            <a:solidFill>
              <a:schemeClr val="bg2">
                <a:lumMod val="50000"/>
              </a:schemeClr>
            </a:solidFill>
          </a:endParaRPr>
        </a:p>
      </dgm:t>
    </dgm:pt>
    <dgm:pt modelId="{72424B45-30B6-47AB-A068-7A027ABD50F7}" type="parTrans" cxnId="{50C0FDEA-A5E8-40A8-B086-F062D9CDDD46}">
      <dgm:prSet/>
      <dgm:spPr/>
      <dgm:t>
        <a:bodyPr/>
        <a:lstStyle/>
        <a:p>
          <a:endParaRPr lang="es-MX"/>
        </a:p>
      </dgm:t>
    </dgm:pt>
    <dgm:pt modelId="{58A7B15F-A92C-4490-BE35-9AA05F91EE3A}" type="sibTrans" cxnId="{50C0FDEA-A5E8-40A8-B086-F062D9CDDD46}">
      <dgm:prSet/>
      <dgm:spPr/>
      <dgm:t>
        <a:bodyPr/>
        <a:lstStyle/>
        <a:p>
          <a:endParaRPr lang="es-MX"/>
        </a:p>
      </dgm:t>
    </dgm:pt>
    <dgm:pt modelId="{D0666D20-7DD7-4086-84E4-33EA4CA278F6}" type="pres">
      <dgm:prSet presAssocID="{7F9F2B26-4FFA-4BCE-AF5D-7B8C6E6B1B01}" presName="diagram" presStyleCnt="0">
        <dgm:presLayoutVars>
          <dgm:dir/>
          <dgm:resizeHandles/>
        </dgm:presLayoutVars>
      </dgm:prSet>
      <dgm:spPr/>
      <dgm:t>
        <a:bodyPr/>
        <a:lstStyle/>
        <a:p>
          <a:endParaRPr lang="es-MX"/>
        </a:p>
      </dgm:t>
    </dgm:pt>
    <dgm:pt modelId="{B8741C9B-D46A-422C-90C1-E9F6C7E15D2C}" type="pres">
      <dgm:prSet presAssocID="{B03EAF2B-C658-4A3D-8680-F335EE507C5E}" presName="firstNode" presStyleLbl="node1" presStyleIdx="0" presStyleCnt="13" custScaleX="171375" custScaleY="88228" custLinFactNeighborX="-6043" custLinFactNeighborY="44096">
        <dgm:presLayoutVars>
          <dgm:bulletEnabled val="1"/>
        </dgm:presLayoutVars>
      </dgm:prSet>
      <dgm:spPr/>
      <dgm:t>
        <a:bodyPr/>
        <a:lstStyle/>
        <a:p>
          <a:endParaRPr lang="es-MX"/>
        </a:p>
      </dgm:t>
    </dgm:pt>
    <dgm:pt modelId="{C54FAC74-3EB6-4FF4-B61D-9B0583E1E8BC}" type="pres">
      <dgm:prSet presAssocID="{05989284-29C4-4982-AB20-B80CA8CFB686}" presName="sibTrans" presStyleLbl="sibTrans2D1" presStyleIdx="0" presStyleCnt="12"/>
      <dgm:spPr/>
      <dgm:t>
        <a:bodyPr/>
        <a:lstStyle/>
        <a:p>
          <a:endParaRPr lang="es-MX"/>
        </a:p>
      </dgm:t>
    </dgm:pt>
    <dgm:pt modelId="{EFC7BA52-9F7C-430D-8023-57D67E180925}" type="pres">
      <dgm:prSet presAssocID="{0906944C-8501-43D4-9BC8-4F583016E989}" presName="middleNode" presStyleCnt="0"/>
      <dgm:spPr/>
    </dgm:pt>
    <dgm:pt modelId="{CF592CEC-1260-4C5B-B2A5-CC3CF206107D}" type="pres">
      <dgm:prSet presAssocID="{0906944C-8501-43D4-9BC8-4F583016E989}" presName="padding" presStyleLbl="node1" presStyleIdx="0" presStyleCnt="13"/>
      <dgm:spPr/>
    </dgm:pt>
    <dgm:pt modelId="{5EEAE2AF-16E4-4E04-8EE6-68EEACB6E34A}" type="pres">
      <dgm:prSet presAssocID="{0906944C-8501-43D4-9BC8-4F583016E989}" presName="shape" presStyleLbl="node1" presStyleIdx="1" presStyleCnt="13" custScaleX="271078" custScaleY="131665" custLinFactNeighborX="-11205" custLinFactNeighborY="54876">
        <dgm:presLayoutVars>
          <dgm:bulletEnabled val="1"/>
        </dgm:presLayoutVars>
      </dgm:prSet>
      <dgm:spPr/>
      <dgm:t>
        <a:bodyPr/>
        <a:lstStyle/>
        <a:p>
          <a:endParaRPr lang="es-MX"/>
        </a:p>
      </dgm:t>
    </dgm:pt>
    <dgm:pt modelId="{1F3F94D9-FA6A-4C22-A3C3-2881D6B05A4C}" type="pres">
      <dgm:prSet presAssocID="{F8E5BD81-039E-4D7E-BFDE-D8A2FF7F6B39}" presName="sibTrans" presStyleLbl="sibTrans2D1" presStyleIdx="1" presStyleCnt="12"/>
      <dgm:spPr/>
      <dgm:t>
        <a:bodyPr/>
        <a:lstStyle/>
        <a:p>
          <a:endParaRPr lang="es-MX"/>
        </a:p>
      </dgm:t>
    </dgm:pt>
    <dgm:pt modelId="{57796878-9A5F-4A92-A067-7EBF737F5895}" type="pres">
      <dgm:prSet presAssocID="{E05B631F-B0C6-4C21-BD62-70E7AC04A11D}" presName="middleNode" presStyleCnt="0"/>
      <dgm:spPr/>
    </dgm:pt>
    <dgm:pt modelId="{922A6163-6890-42B7-9F32-3890E0F63EA4}" type="pres">
      <dgm:prSet presAssocID="{E05B631F-B0C6-4C21-BD62-70E7AC04A11D}" presName="padding" presStyleLbl="node1" presStyleIdx="1" presStyleCnt="13"/>
      <dgm:spPr/>
    </dgm:pt>
    <dgm:pt modelId="{5F785EA4-2F76-49E8-89FD-1F553AAAE3C6}" type="pres">
      <dgm:prSet presAssocID="{E05B631F-B0C6-4C21-BD62-70E7AC04A11D}" presName="shape" presStyleLbl="node1" presStyleIdx="2" presStyleCnt="13" custScaleX="271732" custScaleY="136374" custLinFactNeighborX="-15493" custLinFactNeighborY="35153">
        <dgm:presLayoutVars>
          <dgm:bulletEnabled val="1"/>
        </dgm:presLayoutVars>
      </dgm:prSet>
      <dgm:spPr/>
      <dgm:t>
        <a:bodyPr/>
        <a:lstStyle/>
        <a:p>
          <a:endParaRPr lang="es-MX"/>
        </a:p>
      </dgm:t>
    </dgm:pt>
    <dgm:pt modelId="{A24FCE00-0204-4BE0-82B3-5A09C4813440}" type="pres">
      <dgm:prSet presAssocID="{190E7EA4-518C-49DA-BF1C-B5F8EB095E43}" presName="sibTrans" presStyleLbl="sibTrans2D1" presStyleIdx="2" presStyleCnt="12"/>
      <dgm:spPr/>
      <dgm:t>
        <a:bodyPr/>
        <a:lstStyle/>
        <a:p>
          <a:endParaRPr lang="es-MX"/>
        </a:p>
      </dgm:t>
    </dgm:pt>
    <dgm:pt modelId="{29AB1327-38B7-4A1C-9391-7FBE09D52DF6}" type="pres">
      <dgm:prSet presAssocID="{301E9821-AE37-419B-9E0E-80B417F6C791}" presName="middleNode" presStyleCnt="0"/>
      <dgm:spPr/>
    </dgm:pt>
    <dgm:pt modelId="{8FE430F4-897C-4E16-8EC2-DB51B8EA658E}" type="pres">
      <dgm:prSet presAssocID="{301E9821-AE37-419B-9E0E-80B417F6C791}" presName="padding" presStyleLbl="node1" presStyleIdx="2" presStyleCnt="13"/>
      <dgm:spPr/>
    </dgm:pt>
    <dgm:pt modelId="{7BD350C2-4F8E-40C3-9182-D6C7466881F5}" type="pres">
      <dgm:prSet presAssocID="{301E9821-AE37-419B-9E0E-80B417F6C791}" presName="shape" presStyleLbl="node1" presStyleIdx="3" presStyleCnt="13" custScaleX="270303" custScaleY="144672" custLinFactNeighborX="-6552" custLinFactNeighborY="8790">
        <dgm:presLayoutVars>
          <dgm:bulletEnabled val="1"/>
        </dgm:presLayoutVars>
      </dgm:prSet>
      <dgm:spPr/>
      <dgm:t>
        <a:bodyPr/>
        <a:lstStyle/>
        <a:p>
          <a:endParaRPr lang="es-MX"/>
        </a:p>
      </dgm:t>
    </dgm:pt>
    <dgm:pt modelId="{FE9A8E23-E01B-4E52-848F-BB2938DB1562}" type="pres">
      <dgm:prSet presAssocID="{4D25CA53-FC4E-42B7-9AD7-DC4FFACC8154}" presName="sibTrans" presStyleLbl="sibTrans2D1" presStyleIdx="3" presStyleCnt="12"/>
      <dgm:spPr/>
      <dgm:t>
        <a:bodyPr/>
        <a:lstStyle/>
        <a:p>
          <a:endParaRPr lang="es-MX"/>
        </a:p>
      </dgm:t>
    </dgm:pt>
    <dgm:pt modelId="{6CA4D473-CC94-4956-B735-D7E6A7FCDAFD}" type="pres">
      <dgm:prSet presAssocID="{22E03897-19DE-4799-BA22-6D6D09E385EE}" presName="middleNode" presStyleCnt="0"/>
      <dgm:spPr/>
    </dgm:pt>
    <dgm:pt modelId="{97072496-1D7F-42A3-993A-BFB8F599F878}" type="pres">
      <dgm:prSet presAssocID="{22E03897-19DE-4799-BA22-6D6D09E385EE}" presName="padding" presStyleLbl="node1" presStyleIdx="3" presStyleCnt="13"/>
      <dgm:spPr/>
    </dgm:pt>
    <dgm:pt modelId="{C58A534F-1367-4D6F-B7BC-EED602F0FA20}" type="pres">
      <dgm:prSet presAssocID="{22E03897-19DE-4799-BA22-6D6D09E385EE}" presName="shape" presStyleLbl="node1" presStyleIdx="4" presStyleCnt="13" custScaleX="256454" custScaleY="147854" custLinFactNeighborX="-21967" custLinFactNeighborY="10381">
        <dgm:presLayoutVars>
          <dgm:bulletEnabled val="1"/>
        </dgm:presLayoutVars>
      </dgm:prSet>
      <dgm:spPr/>
      <dgm:t>
        <a:bodyPr/>
        <a:lstStyle/>
        <a:p>
          <a:endParaRPr lang="es-MX"/>
        </a:p>
      </dgm:t>
    </dgm:pt>
    <dgm:pt modelId="{FB9DCD62-5518-4D05-8DB8-202AF3A78F74}" type="pres">
      <dgm:prSet presAssocID="{7B37405D-6274-4B91-AE68-EE48A8965387}" presName="sibTrans" presStyleLbl="sibTrans2D1" presStyleIdx="4" presStyleCnt="12"/>
      <dgm:spPr/>
      <dgm:t>
        <a:bodyPr/>
        <a:lstStyle/>
        <a:p>
          <a:endParaRPr lang="es-MX"/>
        </a:p>
      </dgm:t>
    </dgm:pt>
    <dgm:pt modelId="{11F73C24-CEE7-40E2-8F86-535ECB140A26}" type="pres">
      <dgm:prSet presAssocID="{B797DEB4-273E-42BE-BFBA-48BF3FF150BE}" presName="middleNode" presStyleCnt="0"/>
      <dgm:spPr/>
    </dgm:pt>
    <dgm:pt modelId="{58054901-302C-4B58-A2C2-135EE895371A}" type="pres">
      <dgm:prSet presAssocID="{B797DEB4-273E-42BE-BFBA-48BF3FF150BE}" presName="padding" presStyleLbl="node1" presStyleIdx="4" presStyleCnt="13"/>
      <dgm:spPr/>
    </dgm:pt>
    <dgm:pt modelId="{0D2BBB59-DAE8-4844-B7EC-4ED670081A23}" type="pres">
      <dgm:prSet presAssocID="{B797DEB4-273E-42BE-BFBA-48BF3FF150BE}" presName="shape" presStyleLbl="node1" presStyleIdx="5" presStyleCnt="13" custScaleX="255518" custScaleY="153432" custLinFactNeighborX="-22435" custLinFactNeighborY="34139">
        <dgm:presLayoutVars>
          <dgm:bulletEnabled val="1"/>
        </dgm:presLayoutVars>
      </dgm:prSet>
      <dgm:spPr/>
      <dgm:t>
        <a:bodyPr/>
        <a:lstStyle/>
        <a:p>
          <a:endParaRPr lang="es-MX"/>
        </a:p>
      </dgm:t>
    </dgm:pt>
    <dgm:pt modelId="{2F65AB11-9DB3-4136-9F18-A697EB0C7229}" type="pres">
      <dgm:prSet presAssocID="{2CCD2EFF-DF58-4229-A93D-7392750F80CA}" presName="sibTrans" presStyleLbl="sibTrans2D1" presStyleIdx="5" presStyleCnt="12"/>
      <dgm:spPr/>
      <dgm:t>
        <a:bodyPr/>
        <a:lstStyle/>
        <a:p>
          <a:endParaRPr lang="es-MX"/>
        </a:p>
      </dgm:t>
    </dgm:pt>
    <dgm:pt modelId="{8D0C91E9-29F7-42A7-8774-0916E9339701}" type="pres">
      <dgm:prSet presAssocID="{C4C0248D-A7E0-4169-9575-71F0C63A1A69}" presName="middleNode" presStyleCnt="0"/>
      <dgm:spPr/>
    </dgm:pt>
    <dgm:pt modelId="{B1ABAF83-26F2-4E9E-899F-B4DBB95E28B8}" type="pres">
      <dgm:prSet presAssocID="{C4C0248D-A7E0-4169-9575-71F0C63A1A69}" presName="padding" presStyleLbl="node1" presStyleIdx="5" presStyleCnt="13"/>
      <dgm:spPr/>
    </dgm:pt>
    <dgm:pt modelId="{FE001F9B-4366-44A5-B433-84FCF2F0642F}" type="pres">
      <dgm:prSet presAssocID="{C4C0248D-A7E0-4169-9575-71F0C63A1A69}" presName="shape" presStyleLbl="node1" presStyleIdx="6" presStyleCnt="13" custScaleX="260993" custScaleY="134459" custLinFactNeighborX="-28337" custLinFactNeighborY="46423">
        <dgm:presLayoutVars>
          <dgm:bulletEnabled val="1"/>
        </dgm:presLayoutVars>
      </dgm:prSet>
      <dgm:spPr/>
      <dgm:t>
        <a:bodyPr/>
        <a:lstStyle/>
        <a:p>
          <a:endParaRPr lang="es-MX"/>
        </a:p>
      </dgm:t>
    </dgm:pt>
    <dgm:pt modelId="{E857BDC0-1ABC-4CA4-98F6-AAA7AED2704B}" type="pres">
      <dgm:prSet presAssocID="{00BA5FB9-040B-4DAC-9C1A-8D6FD7CD39F3}" presName="sibTrans" presStyleLbl="sibTrans2D1" presStyleIdx="6" presStyleCnt="12"/>
      <dgm:spPr/>
      <dgm:t>
        <a:bodyPr/>
        <a:lstStyle/>
        <a:p>
          <a:endParaRPr lang="es-MX"/>
        </a:p>
      </dgm:t>
    </dgm:pt>
    <dgm:pt modelId="{9B43D6B3-A630-4CD0-962C-81925FEDE82B}" type="pres">
      <dgm:prSet presAssocID="{690CE0E4-4135-4F69-88CC-5554BF9F1A18}" presName="middleNode" presStyleCnt="0"/>
      <dgm:spPr/>
    </dgm:pt>
    <dgm:pt modelId="{C5F3228E-47A8-44FE-9F13-56AE62C729E2}" type="pres">
      <dgm:prSet presAssocID="{690CE0E4-4135-4F69-88CC-5554BF9F1A18}" presName="padding" presStyleLbl="node1" presStyleIdx="6" presStyleCnt="13"/>
      <dgm:spPr/>
    </dgm:pt>
    <dgm:pt modelId="{52A93163-7EF8-4F34-8E85-C6BB140F9F17}" type="pres">
      <dgm:prSet presAssocID="{690CE0E4-4135-4F69-88CC-5554BF9F1A18}" presName="shape" presStyleLbl="node1" presStyleIdx="7" presStyleCnt="13" custScaleX="282661" custScaleY="133833" custLinFactNeighborX="-39078" custLinFactNeighborY="75905">
        <dgm:presLayoutVars>
          <dgm:bulletEnabled val="1"/>
        </dgm:presLayoutVars>
      </dgm:prSet>
      <dgm:spPr/>
      <dgm:t>
        <a:bodyPr/>
        <a:lstStyle/>
        <a:p>
          <a:endParaRPr lang="es-MX"/>
        </a:p>
      </dgm:t>
    </dgm:pt>
    <dgm:pt modelId="{B5D7064D-BB39-4147-88BD-D615AB2BC063}" type="pres">
      <dgm:prSet presAssocID="{4AF5FDB1-BD18-44E1-A653-194BBD82CA32}" presName="sibTrans" presStyleLbl="sibTrans2D1" presStyleIdx="7" presStyleCnt="12"/>
      <dgm:spPr/>
      <dgm:t>
        <a:bodyPr/>
        <a:lstStyle/>
        <a:p>
          <a:endParaRPr lang="es-MX"/>
        </a:p>
      </dgm:t>
    </dgm:pt>
    <dgm:pt modelId="{E581433A-8BD3-4E6A-A0AA-C65F26C9A555}" type="pres">
      <dgm:prSet presAssocID="{44175980-C43E-48BC-A0C1-69FF1266AE73}" presName="middleNode" presStyleCnt="0"/>
      <dgm:spPr/>
    </dgm:pt>
    <dgm:pt modelId="{B2216699-58AA-4A35-94F3-7172150FD647}" type="pres">
      <dgm:prSet presAssocID="{44175980-C43E-48BC-A0C1-69FF1266AE73}" presName="padding" presStyleLbl="node1" presStyleIdx="7" presStyleCnt="13"/>
      <dgm:spPr/>
    </dgm:pt>
    <dgm:pt modelId="{C2B14A8D-E643-4335-B0EC-FA303E6E3597}" type="pres">
      <dgm:prSet presAssocID="{44175980-C43E-48BC-A0C1-69FF1266AE73}" presName="shape" presStyleLbl="node1" presStyleIdx="8" presStyleCnt="13" custScaleX="254474" custScaleY="147854" custLinFactNeighborX="-30902" custLinFactNeighborY="82916">
        <dgm:presLayoutVars>
          <dgm:bulletEnabled val="1"/>
        </dgm:presLayoutVars>
      </dgm:prSet>
      <dgm:spPr/>
      <dgm:t>
        <a:bodyPr/>
        <a:lstStyle/>
        <a:p>
          <a:endParaRPr lang="es-MX"/>
        </a:p>
      </dgm:t>
    </dgm:pt>
    <dgm:pt modelId="{A7868F8B-1354-4434-BCA5-874295E97CED}" type="pres">
      <dgm:prSet presAssocID="{82A6233C-FE83-4034-AC02-D89AA765233F}" presName="sibTrans" presStyleLbl="sibTrans2D1" presStyleIdx="8" presStyleCnt="12"/>
      <dgm:spPr/>
      <dgm:t>
        <a:bodyPr/>
        <a:lstStyle/>
        <a:p>
          <a:endParaRPr lang="es-MX"/>
        </a:p>
      </dgm:t>
    </dgm:pt>
    <dgm:pt modelId="{EBF54F6A-9F5B-48C9-8022-4A8EC3E4BA1D}" type="pres">
      <dgm:prSet presAssocID="{E1459C69-99D1-462A-B19D-D2E5C072514B}" presName="middleNode" presStyleCnt="0"/>
      <dgm:spPr/>
    </dgm:pt>
    <dgm:pt modelId="{4535B286-CED5-48C5-99A8-329A19AAF5FF}" type="pres">
      <dgm:prSet presAssocID="{E1459C69-99D1-462A-B19D-D2E5C072514B}" presName="padding" presStyleLbl="node1" presStyleIdx="8" presStyleCnt="13"/>
      <dgm:spPr/>
    </dgm:pt>
    <dgm:pt modelId="{464DCAC4-AB58-4F1D-B297-2174A6BC89EC}" type="pres">
      <dgm:prSet presAssocID="{E1459C69-99D1-462A-B19D-D2E5C072514B}" presName="shape" presStyleLbl="node1" presStyleIdx="9" presStyleCnt="13" custScaleX="270519" custScaleY="133707" custLinFactNeighborX="-37917" custLinFactNeighborY="63231">
        <dgm:presLayoutVars>
          <dgm:bulletEnabled val="1"/>
        </dgm:presLayoutVars>
      </dgm:prSet>
      <dgm:spPr/>
      <dgm:t>
        <a:bodyPr/>
        <a:lstStyle/>
        <a:p>
          <a:endParaRPr lang="es-MX"/>
        </a:p>
      </dgm:t>
    </dgm:pt>
    <dgm:pt modelId="{FC6B4043-2241-43AF-9AC5-B176D1CAC5C5}" type="pres">
      <dgm:prSet presAssocID="{70FBD465-B603-48F6-AB98-3CE587D1F858}" presName="sibTrans" presStyleLbl="sibTrans2D1" presStyleIdx="9" presStyleCnt="12"/>
      <dgm:spPr/>
      <dgm:t>
        <a:bodyPr/>
        <a:lstStyle/>
        <a:p>
          <a:endParaRPr lang="es-MX"/>
        </a:p>
      </dgm:t>
    </dgm:pt>
    <dgm:pt modelId="{FFF057EB-A715-403A-8AEB-759A5E263904}" type="pres">
      <dgm:prSet presAssocID="{907119FB-6F41-4894-9CCD-55967431DD18}" presName="middleNode" presStyleCnt="0"/>
      <dgm:spPr/>
    </dgm:pt>
    <dgm:pt modelId="{A26E3E9D-C153-4BC2-9176-2FBD96B8EF2B}" type="pres">
      <dgm:prSet presAssocID="{907119FB-6F41-4894-9CCD-55967431DD18}" presName="padding" presStyleLbl="node1" presStyleIdx="9" presStyleCnt="13"/>
      <dgm:spPr/>
    </dgm:pt>
    <dgm:pt modelId="{CF1BD804-77A3-4947-8106-3B9312C35FD5}" type="pres">
      <dgm:prSet presAssocID="{907119FB-6F41-4894-9CCD-55967431DD18}" presName="shape" presStyleLbl="node1" presStyleIdx="10" presStyleCnt="13" custScaleX="278013" custScaleY="142699" custLinFactNeighborX="-40827" custLinFactNeighborY="38335">
        <dgm:presLayoutVars>
          <dgm:bulletEnabled val="1"/>
        </dgm:presLayoutVars>
      </dgm:prSet>
      <dgm:spPr/>
      <dgm:t>
        <a:bodyPr/>
        <a:lstStyle/>
        <a:p>
          <a:endParaRPr lang="es-MX"/>
        </a:p>
      </dgm:t>
    </dgm:pt>
    <dgm:pt modelId="{9359A69A-984B-4A99-9664-F2A1B498AA50}" type="pres">
      <dgm:prSet presAssocID="{2317945D-1EF8-4AD1-B176-98A8BDAA6DCE}" presName="sibTrans" presStyleLbl="sibTrans2D1" presStyleIdx="10" presStyleCnt="12"/>
      <dgm:spPr/>
      <dgm:t>
        <a:bodyPr/>
        <a:lstStyle/>
        <a:p>
          <a:endParaRPr lang="es-MX"/>
        </a:p>
      </dgm:t>
    </dgm:pt>
    <dgm:pt modelId="{654DFCA8-2F54-4271-9B45-A8CA45A637C6}" type="pres">
      <dgm:prSet presAssocID="{1E880CC8-6E0D-4802-86C2-3A148C087FD8}" presName="middleNode" presStyleCnt="0"/>
      <dgm:spPr/>
    </dgm:pt>
    <dgm:pt modelId="{7BA6127C-1AA1-46AD-80B7-3BBD36C14B54}" type="pres">
      <dgm:prSet presAssocID="{1E880CC8-6E0D-4802-86C2-3A148C087FD8}" presName="padding" presStyleLbl="node1" presStyleIdx="10" presStyleCnt="13"/>
      <dgm:spPr/>
    </dgm:pt>
    <dgm:pt modelId="{208D17D2-109E-42CE-9C4D-92F3EBBB735E}" type="pres">
      <dgm:prSet presAssocID="{1E880CC8-6E0D-4802-86C2-3A148C087FD8}" presName="shape" presStyleLbl="node1" presStyleIdx="11" presStyleCnt="13" custScaleX="272093" custScaleY="132769" custLinFactNeighborX="-33610" custLinFactNeighborY="12556">
        <dgm:presLayoutVars>
          <dgm:bulletEnabled val="1"/>
        </dgm:presLayoutVars>
      </dgm:prSet>
      <dgm:spPr/>
      <dgm:t>
        <a:bodyPr/>
        <a:lstStyle/>
        <a:p>
          <a:endParaRPr lang="es-MX"/>
        </a:p>
      </dgm:t>
    </dgm:pt>
    <dgm:pt modelId="{BED63654-B084-468F-817F-CF350D3A0469}" type="pres">
      <dgm:prSet presAssocID="{250B743E-D61F-41E6-A05B-64E7C7962615}" presName="sibTrans" presStyleLbl="sibTrans2D1" presStyleIdx="11" presStyleCnt="12"/>
      <dgm:spPr/>
      <dgm:t>
        <a:bodyPr/>
        <a:lstStyle/>
        <a:p>
          <a:endParaRPr lang="es-MX"/>
        </a:p>
      </dgm:t>
    </dgm:pt>
    <dgm:pt modelId="{59B483C6-8EAC-41FE-AB8D-1FF612E912F7}" type="pres">
      <dgm:prSet presAssocID="{BE2E583A-3DD6-4A42-A031-8375B2625AE8}" presName="lastNode" presStyleLbl="node1" presStyleIdx="12" presStyleCnt="13" custScaleX="162179" custScaleY="104445" custLinFactNeighborX="-23248" custLinFactNeighborY="-38582">
        <dgm:presLayoutVars>
          <dgm:bulletEnabled val="1"/>
        </dgm:presLayoutVars>
      </dgm:prSet>
      <dgm:spPr/>
      <dgm:t>
        <a:bodyPr/>
        <a:lstStyle/>
        <a:p>
          <a:endParaRPr lang="es-MX"/>
        </a:p>
      </dgm:t>
    </dgm:pt>
  </dgm:ptLst>
  <dgm:cxnLst>
    <dgm:cxn modelId="{05D357F2-3AD3-44DA-949D-D8C9D4F1A240}" srcId="{7F9F2B26-4FFA-4BCE-AF5D-7B8C6E6B1B01}" destId="{690CE0E4-4135-4F69-88CC-5554BF9F1A18}" srcOrd="7" destOrd="0" parTransId="{A1BDC188-6591-40B8-862F-AF427510AC37}" sibTransId="{4AF5FDB1-BD18-44E1-A653-194BBD82CA32}"/>
    <dgm:cxn modelId="{F0C1128F-C817-4E5F-9918-FBBD2EC64F3D}" type="presOf" srcId="{7F9F2B26-4FFA-4BCE-AF5D-7B8C6E6B1B01}" destId="{D0666D20-7DD7-4086-84E4-33EA4CA278F6}" srcOrd="0" destOrd="0" presId="urn:microsoft.com/office/officeart/2005/8/layout/bProcess2"/>
    <dgm:cxn modelId="{0332722D-D4AE-4DB8-9DE8-06A05584D604}" srcId="{7F9F2B26-4FFA-4BCE-AF5D-7B8C6E6B1B01}" destId="{1E880CC8-6E0D-4802-86C2-3A148C087FD8}" srcOrd="11" destOrd="0" parTransId="{D794650F-6FB8-46C6-B2A8-8DF43FD1E116}" sibTransId="{250B743E-D61F-41E6-A05B-64E7C7962615}"/>
    <dgm:cxn modelId="{16046800-0340-4046-A285-E83258E59D2D}" srcId="{7F9F2B26-4FFA-4BCE-AF5D-7B8C6E6B1B01}" destId="{301E9821-AE37-419B-9E0E-80B417F6C791}" srcOrd="3" destOrd="0" parTransId="{48A72B02-1FA3-47C7-B56F-97A062510B1C}" sibTransId="{4D25CA53-FC4E-42B7-9AD7-DC4FFACC8154}"/>
    <dgm:cxn modelId="{E84F8A09-D23A-4997-B333-856050B28F94}" type="presOf" srcId="{4AF5FDB1-BD18-44E1-A653-194BBD82CA32}" destId="{B5D7064D-BB39-4147-88BD-D615AB2BC063}" srcOrd="0" destOrd="0" presId="urn:microsoft.com/office/officeart/2005/8/layout/bProcess2"/>
    <dgm:cxn modelId="{B77D425E-EBB0-4960-BA1D-BF061979BCDF}" type="presOf" srcId="{1E880CC8-6E0D-4802-86C2-3A148C087FD8}" destId="{208D17D2-109E-42CE-9C4D-92F3EBBB735E}" srcOrd="0" destOrd="0" presId="urn:microsoft.com/office/officeart/2005/8/layout/bProcess2"/>
    <dgm:cxn modelId="{79E94E32-D066-4705-9796-AFF0BACC159B}" type="presOf" srcId="{70FBD465-B603-48F6-AB98-3CE587D1F858}" destId="{FC6B4043-2241-43AF-9AC5-B176D1CAC5C5}" srcOrd="0" destOrd="0" presId="urn:microsoft.com/office/officeart/2005/8/layout/bProcess2"/>
    <dgm:cxn modelId="{3A7412A7-E608-4169-9E9B-48094ED63CB5}" type="presOf" srcId="{44175980-C43E-48BC-A0C1-69FF1266AE73}" destId="{C2B14A8D-E643-4335-B0EC-FA303E6E3597}" srcOrd="0" destOrd="0" presId="urn:microsoft.com/office/officeart/2005/8/layout/bProcess2"/>
    <dgm:cxn modelId="{E1B21C6A-054D-4A27-9048-1F785CAD8B0B}" type="presOf" srcId="{4D25CA53-FC4E-42B7-9AD7-DC4FFACC8154}" destId="{FE9A8E23-E01B-4E52-848F-BB2938DB1562}" srcOrd="0" destOrd="0" presId="urn:microsoft.com/office/officeart/2005/8/layout/bProcess2"/>
    <dgm:cxn modelId="{87A1CBB3-8A3F-40D5-B791-04762588D378}" type="presOf" srcId="{22E03897-19DE-4799-BA22-6D6D09E385EE}" destId="{C58A534F-1367-4D6F-B7BC-EED602F0FA20}" srcOrd="0" destOrd="0" presId="urn:microsoft.com/office/officeart/2005/8/layout/bProcess2"/>
    <dgm:cxn modelId="{5D729BF9-AD26-4DCF-8509-02255C04F7F5}" type="presOf" srcId="{B797DEB4-273E-42BE-BFBA-48BF3FF150BE}" destId="{0D2BBB59-DAE8-4844-B7EC-4ED670081A23}" srcOrd="0" destOrd="0" presId="urn:microsoft.com/office/officeart/2005/8/layout/bProcess2"/>
    <dgm:cxn modelId="{7FF13152-D57F-445D-ABC5-F185651A1C1C}" type="presOf" srcId="{E1459C69-99D1-462A-B19D-D2E5C072514B}" destId="{464DCAC4-AB58-4F1D-B297-2174A6BC89EC}" srcOrd="0" destOrd="0" presId="urn:microsoft.com/office/officeart/2005/8/layout/bProcess2"/>
    <dgm:cxn modelId="{0C7566EE-F088-47AD-841D-F43F2492DB22}" srcId="{7F9F2B26-4FFA-4BCE-AF5D-7B8C6E6B1B01}" destId="{C4C0248D-A7E0-4169-9575-71F0C63A1A69}" srcOrd="6" destOrd="0" parTransId="{58BCE4F0-7E00-43BD-9D9E-EEAD4A4192F5}" sibTransId="{00BA5FB9-040B-4DAC-9C1A-8D6FD7CD39F3}"/>
    <dgm:cxn modelId="{65C0C35B-B086-4436-ABCA-F871ACDA270E}" srcId="{7F9F2B26-4FFA-4BCE-AF5D-7B8C6E6B1B01}" destId="{B03EAF2B-C658-4A3D-8680-F335EE507C5E}" srcOrd="0" destOrd="0" parTransId="{0959B584-FF2F-466B-9B04-2D584ECA9B5F}" sibTransId="{05989284-29C4-4982-AB20-B80CA8CFB686}"/>
    <dgm:cxn modelId="{8F6F74A5-09B1-4437-A60B-277B3FF7C9F5}" type="presOf" srcId="{E05B631F-B0C6-4C21-BD62-70E7AC04A11D}" destId="{5F785EA4-2F76-49E8-89FD-1F553AAAE3C6}" srcOrd="0" destOrd="0" presId="urn:microsoft.com/office/officeart/2005/8/layout/bProcess2"/>
    <dgm:cxn modelId="{AC1A8642-720E-4EBA-AFEF-41DDF2DC0B1C}" type="presOf" srcId="{C4C0248D-A7E0-4169-9575-71F0C63A1A69}" destId="{FE001F9B-4366-44A5-B433-84FCF2F0642F}" srcOrd="0" destOrd="0" presId="urn:microsoft.com/office/officeart/2005/8/layout/bProcess2"/>
    <dgm:cxn modelId="{3F0EAAE6-19A1-409C-BEDF-8B575ECE30AF}" type="presOf" srcId="{301E9821-AE37-419B-9E0E-80B417F6C791}" destId="{7BD350C2-4F8E-40C3-9182-D6C7466881F5}" srcOrd="0" destOrd="0" presId="urn:microsoft.com/office/officeart/2005/8/layout/bProcess2"/>
    <dgm:cxn modelId="{2B90360E-7902-44C5-8636-22DDBEA075C6}" type="presOf" srcId="{0906944C-8501-43D4-9BC8-4F583016E989}" destId="{5EEAE2AF-16E4-4E04-8EE6-68EEACB6E34A}" srcOrd="0" destOrd="0" presId="urn:microsoft.com/office/officeart/2005/8/layout/bProcess2"/>
    <dgm:cxn modelId="{F165A78F-852D-4270-AA6C-D0A120906A38}" srcId="{7F9F2B26-4FFA-4BCE-AF5D-7B8C6E6B1B01}" destId="{22E03897-19DE-4799-BA22-6D6D09E385EE}" srcOrd="4" destOrd="0" parTransId="{00A3623D-AC7D-46E1-8825-89FE2897FFD2}" sibTransId="{7B37405D-6274-4B91-AE68-EE48A8965387}"/>
    <dgm:cxn modelId="{7A20EBD3-F521-486F-978A-50A62C8AC4AC}" type="presOf" srcId="{82A6233C-FE83-4034-AC02-D89AA765233F}" destId="{A7868F8B-1354-4434-BCA5-874295E97CED}" srcOrd="0" destOrd="0" presId="urn:microsoft.com/office/officeart/2005/8/layout/bProcess2"/>
    <dgm:cxn modelId="{5D8DE0F8-7441-45F4-85FA-1F2EDC96980B}" srcId="{7F9F2B26-4FFA-4BCE-AF5D-7B8C6E6B1B01}" destId="{907119FB-6F41-4894-9CCD-55967431DD18}" srcOrd="10" destOrd="0" parTransId="{935F613E-CD0F-4D8D-BFC7-22FDD5DF3C71}" sibTransId="{2317945D-1EF8-4AD1-B176-98A8BDAA6DCE}"/>
    <dgm:cxn modelId="{C438ED31-A04E-49C5-ADEE-CCF9E58E5511}" srcId="{7F9F2B26-4FFA-4BCE-AF5D-7B8C6E6B1B01}" destId="{E1459C69-99D1-462A-B19D-D2E5C072514B}" srcOrd="9" destOrd="0" parTransId="{BF9FD25A-5F7A-423A-86E0-D71938264232}" sibTransId="{70FBD465-B603-48F6-AB98-3CE587D1F858}"/>
    <dgm:cxn modelId="{90A3D152-03C5-4D92-862B-7EFD3314C083}" srcId="{7F9F2B26-4FFA-4BCE-AF5D-7B8C6E6B1B01}" destId="{44175980-C43E-48BC-A0C1-69FF1266AE73}" srcOrd="8" destOrd="0" parTransId="{EDCDFE8A-B885-4F05-A178-F306B306F758}" sibTransId="{82A6233C-FE83-4034-AC02-D89AA765233F}"/>
    <dgm:cxn modelId="{78F5066F-5E62-47BA-A101-79B821C33C74}" type="presOf" srcId="{00BA5FB9-040B-4DAC-9C1A-8D6FD7CD39F3}" destId="{E857BDC0-1ABC-4CA4-98F6-AAA7AED2704B}" srcOrd="0" destOrd="0" presId="urn:microsoft.com/office/officeart/2005/8/layout/bProcess2"/>
    <dgm:cxn modelId="{D637FCFA-8BD7-4BE8-89DF-4767323D170A}" srcId="{7F9F2B26-4FFA-4BCE-AF5D-7B8C6E6B1B01}" destId="{0906944C-8501-43D4-9BC8-4F583016E989}" srcOrd="1" destOrd="0" parTransId="{F90B6FBF-8AB0-4550-8385-072C4E529C80}" sibTransId="{F8E5BD81-039E-4D7E-BFDE-D8A2FF7F6B39}"/>
    <dgm:cxn modelId="{E424B719-BB01-4133-9EB3-4A4EFC27E24A}" type="presOf" srcId="{190E7EA4-518C-49DA-BF1C-B5F8EB095E43}" destId="{A24FCE00-0204-4BE0-82B3-5A09C4813440}" srcOrd="0" destOrd="0" presId="urn:microsoft.com/office/officeart/2005/8/layout/bProcess2"/>
    <dgm:cxn modelId="{B6FDD0D4-FCF8-4AA6-8CA4-DF69D81A79B0}" type="presOf" srcId="{F8E5BD81-039E-4D7E-BFDE-D8A2FF7F6B39}" destId="{1F3F94D9-FA6A-4C22-A3C3-2881D6B05A4C}" srcOrd="0" destOrd="0" presId="urn:microsoft.com/office/officeart/2005/8/layout/bProcess2"/>
    <dgm:cxn modelId="{875C1E59-7936-4489-B452-847B44092A61}" type="presOf" srcId="{907119FB-6F41-4894-9CCD-55967431DD18}" destId="{CF1BD804-77A3-4947-8106-3B9312C35FD5}" srcOrd="0" destOrd="0" presId="urn:microsoft.com/office/officeart/2005/8/layout/bProcess2"/>
    <dgm:cxn modelId="{D6DB8C34-36AE-4191-99D9-BCD3CEEA0139}" type="presOf" srcId="{B03EAF2B-C658-4A3D-8680-F335EE507C5E}" destId="{B8741C9B-D46A-422C-90C1-E9F6C7E15D2C}" srcOrd="0" destOrd="0" presId="urn:microsoft.com/office/officeart/2005/8/layout/bProcess2"/>
    <dgm:cxn modelId="{AA5A8ADE-5740-460B-AE78-8BDEB2974BB6}" srcId="{7F9F2B26-4FFA-4BCE-AF5D-7B8C6E6B1B01}" destId="{B797DEB4-273E-42BE-BFBA-48BF3FF150BE}" srcOrd="5" destOrd="0" parTransId="{599CA8FD-FF0C-4C13-B8FD-99B7C198184E}" sibTransId="{2CCD2EFF-DF58-4229-A93D-7392750F80CA}"/>
    <dgm:cxn modelId="{50C0FDEA-A5E8-40A8-B086-F062D9CDDD46}" srcId="{7F9F2B26-4FFA-4BCE-AF5D-7B8C6E6B1B01}" destId="{BE2E583A-3DD6-4A42-A031-8375B2625AE8}" srcOrd="12" destOrd="0" parTransId="{72424B45-30B6-47AB-A068-7A027ABD50F7}" sibTransId="{58A7B15F-A92C-4490-BE35-9AA05F91EE3A}"/>
    <dgm:cxn modelId="{50B04348-795E-4BD5-933C-385BA2C10D3B}" type="presOf" srcId="{690CE0E4-4135-4F69-88CC-5554BF9F1A18}" destId="{52A93163-7EF8-4F34-8E85-C6BB140F9F17}" srcOrd="0" destOrd="0" presId="urn:microsoft.com/office/officeart/2005/8/layout/bProcess2"/>
    <dgm:cxn modelId="{2DC6A9B1-1F32-4451-8A91-C92DB1DA7857}" type="presOf" srcId="{250B743E-D61F-41E6-A05B-64E7C7962615}" destId="{BED63654-B084-468F-817F-CF350D3A0469}" srcOrd="0" destOrd="0" presId="urn:microsoft.com/office/officeart/2005/8/layout/bProcess2"/>
    <dgm:cxn modelId="{24E618BB-11DF-44B0-A2BE-5D4768D42C53}" type="presOf" srcId="{2CCD2EFF-DF58-4229-A93D-7392750F80CA}" destId="{2F65AB11-9DB3-4136-9F18-A697EB0C7229}" srcOrd="0" destOrd="0" presId="urn:microsoft.com/office/officeart/2005/8/layout/bProcess2"/>
    <dgm:cxn modelId="{DB07A7AB-4686-4EFB-9053-5919A2BBF8FD}" type="presOf" srcId="{05989284-29C4-4982-AB20-B80CA8CFB686}" destId="{C54FAC74-3EB6-4FF4-B61D-9B0583E1E8BC}" srcOrd="0" destOrd="0" presId="urn:microsoft.com/office/officeart/2005/8/layout/bProcess2"/>
    <dgm:cxn modelId="{37C95411-F3B7-4E74-B9DB-6C6A40133019}" type="presOf" srcId="{BE2E583A-3DD6-4A42-A031-8375B2625AE8}" destId="{59B483C6-8EAC-41FE-AB8D-1FF612E912F7}" srcOrd="0" destOrd="0" presId="urn:microsoft.com/office/officeart/2005/8/layout/bProcess2"/>
    <dgm:cxn modelId="{C7892951-9234-4A5C-AF07-96E9B08471AB}" type="presOf" srcId="{7B37405D-6274-4B91-AE68-EE48A8965387}" destId="{FB9DCD62-5518-4D05-8DB8-202AF3A78F74}" srcOrd="0" destOrd="0" presId="urn:microsoft.com/office/officeart/2005/8/layout/bProcess2"/>
    <dgm:cxn modelId="{DB7D61EF-64BF-45BA-A8FF-D540CE9E29EC}" type="presOf" srcId="{2317945D-1EF8-4AD1-B176-98A8BDAA6DCE}" destId="{9359A69A-984B-4A99-9664-F2A1B498AA50}" srcOrd="0" destOrd="0" presId="urn:microsoft.com/office/officeart/2005/8/layout/bProcess2"/>
    <dgm:cxn modelId="{6F5E408B-7379-472F-AE8C-8F686C24139D}" srcId="{7F9F2B26-4FFA-4BCE-AF5D-7B8C6E6B1B01}" destId="{E05B631F-B0C6-4C21-BD62-70E7AC04A11D}" srcOrd="2" destOrd="0" parTransId="{2B99D5E6-A1A8-4753-91BC-4EBC5F7A255D}" sibTransId="{190E7EA4-518C-49DA-BF1C-B5F8EB095E43}"/>
    <dgm:cxn modelId="{1B787115-6ACF-4FF5-B07E-87BD2CC2ADBC}" type="presParOf" srcId="{D0666D20-7DD7-4086-84E4-33EA4CA278F6}" destId="{B8741C9B-D46A-422C-90C1-E9F6C7E15D2C}" srcOrd="0" destOrd="0" presId="urn:microsoft.com/office/officeart/2005/8/layout/bProcess2"/>
    <dgm:cxn modelId="{79A7415E-BEFF-4233-8650-43709750BE21}" type="presParOf" srcId="{D0666D20-7DD7-4086-84E4-33EA4CA278F6}" destId="{C54FAC74-3EB6-4FF4-B61D-9B0583E1E8BC}" srcOrd="1" destOrd="0" presId="urn:microsoft.com/office/officeart/2005/8/layout/bProcess2"/>
    <dgm:cxn modelId="{2A217CEC-F271-4D50-8923-78A6FED92C0B}" type="presParOf" srcId="{D0666D20-7DD7-4086-84E4-33EA4CA278F6}" destId="{EFC7BA52-9F7C-430D-8023-57D67E180925}" srcOrd="2" destOrd="0" presId="urn:microsoft.com/office/officeart/2005/8/layout/bProcess2"/>
    <dgm:cxn modelId="{4D022DF9-C711-41BE-8A81-2D9761C92E9C}" type="presParOf" srcId="{EFC7BA52-9F7C-430D-8023-57D67E180925}" destId="{CF592CEC-1260-4C5B-B2A5-CC3CF206107D}" srcOrd="0" destOrd="0" presId="urn:microsoft.com/office/officeart/2005/8/layout/bProcess2"/>
    <dgm:cxn modelId="{99477812-B31E-45BA-AC26-5959C863F980}" type="presParOf" srcId="{EFC7BA52-9F7C-430D-8023-57D67E180925}" destId="{5EEAE2AF-16E4-4E04-8EE6-68EEACB6E34A}" srcOrd="1" destOrd="0" presId="urn:microsoft.com/office/officeart/2005/8/layout/bProcess2"/>
    <dgm:cxn modelId="{228B1A34-72A5-4878-8788-BE374354B380}" type="presParOf" srcId="{D0666D20-7DD7-4086-84E4-33EA4CA278F6}" destId="{1F3F94D9-FA6A-4C22-A3C3-2881D6B05A4C}" srcOrd="3" destOrd="0" presId="urn:microsoft.com/office/officeart/2005/8/layout/bProcess2"/>
    <dgm:cxn modelId="{8852B6AF-DF0F-437B-8E7D-5A87AEBA86D3}" type="presParOf" srcId="{D0666D20-7DD7-4086-84E4-33EA4CA278F6}" destId="{57796878-9A5F-4A92-A067-7EBF737F5895}" srcOrd="4" destOrd="0" presId="urn:microsoft.com/office/officeart/2005/8/layout/bProcess2"/>
    <dgm:cxn modelId="{4A334AB3-62BC-4D0A-B3EA-A5753E472683}" type="presParOf" srcId="{57796878-9A5F-4A92-A067-7EBF737F5895}" destId="{922A6163-6890-42B7-9F32-3890E0F63EA4}" srcOrd="0" destOrd="0" presId="urn:microsoft.com/office/officeart/2005/8/layout/bProcess2"/>
    <dgm:cxn modelId="{6E306B39-A01D-491F-A9B0-37FBFB691973}" type="presParOf" srcId="{57796878-9A5F-4A92-A067-7EBF737F5895}" destId="{5F785EA4-2F76-49E8-89FD-1F553AAAE3C6}" srcOrd="1" destOrd="0" presId="urn:microsoft.com/office/officeart/2005/8/layout/bProcess2"/>
    <dgm:cxn modelId="{A21973C3-7B31-42DF-BFEB-3A5C1C01FC03}" type="presParOf" srcId="{D0666D20-7DD7-4086-84E4-33EA4CA278F6}" destId="{A24FCE00-0204-4BE0-82B3-5A09C4813440}" srcOrd="5" destOrd="0" presId="urn:microsoft.com/office/officeart/2005/8/layout/bProcess2"/>
    <dgm:cxn modelId="{C08059BF-7BEF-453C-A0C4-59A6BADBD0E9}" type="presParOf" srcId="{D0666D20-7DD7-4086-84E4-33EA4CA278F6}" destId="{29AB1327-38B7-4A1C-9391-7FBE09D52DF6}" srcOrd="6" destOrd="0" presId="urn:microsoft.com/office/officeart/2005/8/layout/bProcess2"/>
    <dgm:cxn modelId="{54818F89-529A-4615-B00A-00950D5450F5}" type="presParOf" srcId="{29AB1327-38B7-4A1C-9391-7FBE09D52DF6}" destId="{8FE430F4-897C-4E16-8EC2-DB51B8EA658E}" srcOrd="0" destOrd="0" presId="urn:microsoft.com/office/officeart/2005/8/layout/bProcess2"/>
    <dgm:cxn modelId="{506357AB-67E5-4A04-9D99-140A16C1A902}" type="presParOf" srcId="{29AB1327-38B7-4A1C-9391-7FBE09D52DF6}" destId="{7BD350C2-4F8E-40C3-9182-D6C7466881F5}" srcOrd="1" destOrd="0" presId="urn:microsoft.com/office/officeart/2005/8/layout/bProcess2"/>
    <dgm:cxn modelId="{D5CFBBAE-F4DD-437B-AA49-E17D26307548}" type="presParOf" srcId="{D0666D20-7DD7-4086-84E4-33EA4CA278F6}" destId="{FE9A8E23-E01B-4E52-848F-BB2938DB1562}" srcOrd="7" destOrd="0" presId="urn:microsoft.com/office/officeart/2005/8/layout/bProcess2"/>
    <dgm:cxn modelId="{F56CE56B-4AE4-4064-8EBB-05DF568CA969}" type="presParOf" srcId="{D0666D20-7DD7-4086-84E4-33EA4CA278F6}" destId="{6CA4D473-CC94-4956-B735-D7E6A7FCDAFD}" srcOrd="8" destOrd="0" presId="urn:microsoft.com/office/officeart/2005/8/layout/bProcess2"/>
    <dgm:cxn modelId="{ACBD7A99-7C8C-40BB-B588-9B77FA3A8C25}" type="presParOf" srcId="{6CA4D473-CC94-4956-B735-D7E6A7FCDAFD}" destId="{97072496-1D7F-42A3-993A-BFB8F599F878}" srcOrd="0" destOrd="0" presId="urn:microsoft.com/office/officeart/2005/8/layout/bProcess2"/>
    <dgm:cxn modelId="{EBB5D22D-1EC7-47C6-A9BF-7F618F043712}" type="presParOf" srcId="{6CA4D473-CC94-4956-B735-D7E6A7FCDAFD}" destId="{C58A534F-1367-4D6F-B7BC-EED602F0FA20}" srcOrd="1" destOrd="0" presId="urn:microsoft.com/office/officeart/2005/8/layout/bProcess2"/>
    <dgm:cxn modelId="{9DD4A792-52D4-425D-A1C0-1A94E128DA6D}" type="presParOf" srcId="{D0666D20-7DD7-4086-84E4-33EA4CA278F6}" destId="{FB9DCD62-5518-4D05-8DB8-202AF3A78F74}" srcOrd="9" destOrd="0" presId="urn:microsoft.com/office/officeart/2005/8/layout/bProcess2"/>
    <dgm:cxn modelId="{5448E670-745F-43D9-AEBA-29AB57C208CD}" type="presParOf" srcId="{D0666D20-7DD7-4086-84E4-33EA4CA278F6}" destId="{11F73C24-CEE7-40E2-8F86-535ECB140A26}" srcOrd="10" destOrd="0" presId="urn:microsoft.com/office/officeart/2005/8/layout/bProcess2"/>
    <dgm:cxn modelId="{D5ABBCB2-ACBF-46FC-888B-7E0E26F5C659}" type="presParOf" srcId="{11F73C24-CEE7-40E2-8F86-535ECB140A26}" destId="{58054901-302C-4B58-A2C2-135EE895371A}" srcOrd="0" destOrd="0" presId="urn:microsoft.com/office/officeart/2005/8/layout/bProcess2"/>
    <dgm:cxn modelId="{D5ED1230-B0C5-4E82-8E0B-589F8EBE57DA}" type="presParOf" srcId="{11F73C24-CEE7-40E2-8F86-535ECB140A26}" destId="{0D2BBB59-DAE8-4844-B7EC-4ED670081A23}" srcOrd="1" destOrd="0" presId="urn:microsoft.com/office/officeart/2005/8/layout/bProcess2"/>
    <dgm:cxn modelId="{662744A4-A3B9-459C-BC84-BE6390FCDAC9}" type="presParOf" srcId="{D0666D20-7DD7-4086-84E4-33EA4CA278F6}" destId="{2F65AB11-9DB3-4136-9F18-A697EB0C7229}" srcOrd="11" destOrd="0" presId="urn:microsoft.com/office/officeart/2005/8/layout/bProcess2"/>
    <dgm:cxn modelId="{CF0342E9-F6C9-4CC1-8B87-CF3873BF5B98}" type="presParOf" srcId="{D0666D20-7DD7-4086-84E4-33EA4CA278F6}" destId="{8D0C91E9-29F7-42A7-8774-0916E9339701}" srcOrd="12" destOrd="0" presId="urn:microsoft.com/office/officeart/2005/8/layout/bProcess2"/>
    <dgm:cxn modelId="{9867EB79-D87C-4A8B-BCAF-8A099344F367}" type="presParOf" srcId="{8D0C91E9-29F7-42A7-8774-0916E9339701}" destId="{B1ABAF83-26F2-4E9E-899F-B4DBB95E28B8}" srcOrd="0" destOrd="0" presId="urn:microsoft.com/office/officeart/2005/8/layout/bProcess2"/>
    <dgm:cxn modelId="{E2F9983C-E589-4AEB-BAD8-6F57F8838C93}" type="presParOf" srcId="{8D0C91E9-29F7-42A7-8774-0916E9339701}" destId="{FE001F9B-4366-44A5-B433-84FCF2F0642F}" srcOrd="1" destOrd="0" presId="urn:microsoft.com/office/officeart/2005/8/layout/bProcess2"/>
    <dgm:cxn modelId="{13E10FA2-C0FC-4595-9212-312CAEA7368A}" type="presParOf" srcId="{D0666D20-7DD7-4086-84E4-33EA4CA278F6}" destId="{E857BDC0-1ABC-4CA4-98F6-AAA7AED2704B}" srcOrd="13" destOrd="0" presId="urn:microsoft.com/office/officeart/2005/8/layout/bProcess2"/>
    <dgm:cxn modelId="{DA902270-382D-4CCF-A170-38515B2917B2}" type="presParOf" srcId="{D0666D20-7DD7-4086-84E4-33EA4CA278F6}" destId="{9B43D6B3-A630-4CD0-962C-81925FEDE82B}" srcOrd="14" destOrd="0" presId="urn:microsoft.com/office/officeart/2005/8/layout/bProcess2"/>
    <dgm:cxn modelId="{69D1FDB0-EDB6-4626-BB84-A6EFF41EF5C5}" type="presParOf" srcId="{9B43D6B3-A630-4CD0-962C-81925FEDE82B}" destId="{C5F3228E-47A8-44FE-9F13-56AE62C729E2}" srcOrd="0" destOrd="0" presId="urn:microsoft.com/office/officeart/2005/8/layout/bProcess2"/>
    <dgm:cxn modelId="{02D2D47B-75C4-4D06-B82A-3AD96F074D26}" type="presParOf" srcId="{9B43D6B3-A630-4CD0-962C-81925FEDE82B}" destId="{52A93163-7EF8-4F34-8E85-C6BB140F9F17}" srcOrd="1" destOrd="0" presId="urn:microsoft.com/office/officeart/2005/8/layout/bProcess2"/>
    <dgm:cxn modelId="{808B100E-C044-4DBB-A38A-C8933BD63F8E}" type="presParOf" srcId="{D0666D20-7DD7-4086-84E4-33EA4CA278F6}" destId="{B5D7064D-BB39-4147-88BD-D615AB2BC063}" srcOrd="15" destOrd="0" presId="urn:microsoft.com/office/officeart/2005/8/layout/bProcess2"/>
    <dgm:cxn modelId="{33E7C529-8DA7-4E40-9F33-75957A1CE347}" type="presParOf" srcId="{D0666D20-7DD7-4086-84E4-33EA4CA278F6}" destId="{E581433A-8BD3-4E6A-A0AA-C65F26C9A555}" srcOrd="16" destOrd="0" presId="urn:microsoft.com/office/officeart/2005/8/layout/bProcess2"/>
    <dgm:cxn modelId="{87BD42C0-44D6-47AE-AAE0-F59DA8746F93}" type="presParOf" srcId="{E581433A-8BD3-4E6A-A0AA-C65F26C9A555}" destId="{B2216699-58AA-4A35-94F3-7172150FD647}" srcOrd="0" destOrd="0" presId="urn:microsoft.com/office/officeart/2005/8/layout/bProcess2"/>
    <dgm:cxn modelId="{6D4A8EBC-7152-4DB2-AD10-7F12C1072C7B}" type="presParOf" srcId="{E581433A-8BD3-4E6A-A0AA-C65F26C9A555}" destId="{C2B14A8D-E643-4335-B0EC-FA303E6E3597}" srcOrd="1" destOrd="0" presId="urn:microsoft.com/office/officeart/2005/8/layout/bProcess2"/>
    <dgm:cxn modelId="{A82BF623-6BBE-478F-BAE2-6C72A706C5EE}" type="presParOf" srcId="{D0666D20-7DD7-4086-84E4-33EA4CA278F6}" destId="{A7868F8B-1354-4434-BCA5-874295E97CED}" srcOrd="17" destOrd="0" presId="urn:microsoft.com/office/officeart/2005/8/layout/bProcess2"/>
    <dgm:cxn modelId="{0DD2F7FA-CB20-4FBD-B74F-45358BD09702}" type="presParOf" srcId="{D0666D20-7DD7-4086-84E4-33EA4CA278F6}" destId="{EBF54F6A-9F5B-48C9-8022-4A8EC3E4BA1D}" srcOrd="18" destOrd="0" presId="urn:microsoft.com/office/officeart/2005/8/layout/bProcess2"/>
    <dgm:cxn modelId="{7CAE145B-66DB-49C5-A9F6-422A0E515620}" type="presParOf" srcId="{EBF54F6A-9F5B-48C9-8022-4A8EC3E4BA1D}" destId="{4535B286-CED5-48C5-99A8-329A19AAF5FF}" srcOrd="0" destOrd="0" presId="urn:microsoft.com/office/officeart/2005/8/layout/bProcess2"/>
    <dgm:cxn modelId="{36676701-1AD1-4672-886D-607D7F51097D}" type="presParOf" srcId="{EBF54F6A-9F5B-48C9-8022-4A8EC3E4BA1D}" destId="{464DCAC4-AB58-4F1D-B297-2174A6BC89EC}" srcOrd="1" destOrd="0" presId="urn:microsoft.com/office/officeart/2005/8/layout/bProcess2"/>
    <dgm:cxn modelId="{E99BF365-9FC8-454A-B9D7-FA237E89A9A9}" type="presParOf" srcId="{D0666D20-7DD7-4086-84E4-33EA4CA278F6}" destId="{FC6B4043-2241-43AF-9AC5-B176D1CAC5C5}" srcOrd="19" destOrd="0" presId="urn:microsoft.com/office/officeart/2005/8/layout/bProcess2"/>
    <dgm:cxn modelId="{0BF344CA-8A0C-4D8C-8C0E-B5325423EA74}" type="presParOf" srcId="{D0666D20-7DD7-4086-84E4-33EA4CA278F6}" destId="{FFF057EB-A715-403A-8AEB-759A5E263904}" srcOrd="20" destOrd="0" presId="urn:microsoft.com/office/officeart/2005/8/layout/bProcess2"/>
    <dgm:cxn modelId="{C832DB33-DA13-4114-8362-FE193EADE7B6}" type="presParOf" srcId="{FFF057EB-A715-403A-8AEB-759A5E263904}" destId="{A26E3E9D-C153-4BC2-9176-2FBD96B8EF2B}" srcOrd="0" destOrd="0" presId="urn:microsoft.com/office/officeart/2005/8/layout/bProcess2"/>
    <dgm:cxn modelId="{72CBB706-B88E-412E-AC1A-1B364424E421}" type="presParOf" srcId="{FFF057EB-A715-403A-8AEB-759A5E263904}" destId="{CF1BD804-77A3-4947-8106-3B9312C35FD5}" srcOrd="1" destOrd="0" presId="urn:microsoft.com/office/officeart/2005/8/layout/bProcess2"/>
    <dgm:cxn modelId="{7631A6D3-DC08-4FD6-8915-B0B1F0AE2F50}" type="presParOf" srcId="{D0666D20-7DD7-4086-84E4-33EA4CA278F6}" destId="{9359A69A-984B-4A99-9664-F2A1B498AA50}" srcOrd="21" destOrd="0" presId="urn:microsoft.com/office/officeart/2005/8/layout/bProcess2"/>
    <dgm:cxn modelId="{B0EFAC30-9ABC-4A0B-B1CF-23AA49CFF32D}" type="presParOf" srcId="{D0666D20-7DD7-4086-84E4-33EA4CA278F6}" destId="{654DFCA8-2F54-4271-9B45-A8CA45A637C6}" srcOrd="22" destOrd="0" presId="urn:microsoft.com/office/officeart/2005/8/layout/bProcess2"/>
    <dgm:cxn modelId="{3588CB61-0239-4767-87C4-02F2A96F7CDF}" type="presParOf" srcId="{654DFCA8-2F54-4271-9B45-A8CA45A637C6}" destId="{7BA6127C-1AA1-46AD-80B7-3BBD36C14B54}" srcOrd="0" destOrd="0" presId="urn:microsoft.com/office/officeart/2005/8/layout/bProcess2"/>
    <dgm:cxn modelId="{5625D453-FE5B-4859-A8BD-E0EF06E05B21}" type="presParOf" srcId="{654DFCA8-2F54-4271-9B45-A8CA45A637C6}" destId="{208D17D2-109E-42CE-9C4D-92F3EBBB735E}" srcOrd="1" destOrd="0" presId="urn:microsoft.com/office/officeart/2005/8/layout/bProcess2"/>
    <dgm:cxn modelId="{37B762FC-AD99-4C93-AA3F-ECB5BD9D4C92}" type="presParOf" srcId="{D0666D20-7DD7-4086-84E4-33EA4CA278F6}" destId="{BED63654-B084-468F-817F-CF350D3A0469}" srcOrd="23" destOrd="0" presId="urn:microsoft.com/office/officeart/2005/8/layout/bProcess2"/>
    <dgm:cxn modelId="{2C5D64C9-0F1D-42FF-8CBE-2F16A91EA569}" type="presParOf" srcId="{D0666D20-7DD7-4086-84E4-33EA4CA278F6}" destId="{59B483C6-8EAC-41FE-AB8D-1FF612E912F7}" srcOrd="24" destOrd="0" presId="urn:microsoft.com/office/officeart/2005/8/layout/b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FBDA395-0BE9-4D73-98BB-4727304DF269}">
      <dsp:nvSpPr>
        <dsp:cNvPr id="0" name=""/>
        <dsp:cNvSpPr/>
      </dsp:nvSpPr>
      <dsp:spPr>
        <a:xfrm rot="5400000">
          <a:off x="4695652" y="-1467970"/>
          <a:ext cx="2360399" cy="5530214"/>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1" indent="0" algn="just" defTabSz="914400" eaLnBrk="1" fontAlgn="auto" latinLnBrk="0" hangingPunct="1">
            <a:lnSpc>
              <a:spcPct val="100000"/>
            </a:lnSpc>
            <a:spcBef>
              <a:spcPct val="0"/>
            </a:spcBef>
            <a:spcAft>
              <a:spcPts val="0"/>
            </a:spcAft>
            <a:buClrTx/>
            <a:buSzTx/>
            <a:buFontTx/>
            <a:buChar char="••"/>
            <a:tabLst/>
            <a:defRPr/>
          </a:pPr>
          <a:r>
            <a:rPr lang="es-ES_tradnl" sz="1800" kern="1200" dirty="0" smtClean="0"/>
            <a:t>Rehabilitación y/o Equipamiento del inmueble donde se desarrollará el Proyecto Cultural PAICE, para lo que puede solicitar hasta un millón de pesos. En caso de que no cuente con los recursos suficientes para financiar la Programación Cultural contemplada en el Proyecto Cultural, podrá solicitar hasta doscientos mil pesos adicionales para realizarla.</a:t>
          </a:r>
          <a:endParaRPr lang="es-MX" sz="1500" kern="1200" dirty="0"/>
        </a:p>
      </dsp:txBody>
      <dsp:txXfrm rot="5400000">
        <a:off x="4695652" y="-1467970"/>
        <a:ext cx="2360399" cy="5530214"/>
      </dsp:txXfrm>
    </dsp:sp>
    <dsp:sp modelId="{DEDE61EF-28DE-4725-8568-C3C07B4A797C}">
      <dsp:nvSpPr>
        <dsp:cNvPr id="0" name=""/>
        <dsp:cNvSpPr/>
      </dsp:nvSpPr>
      <dsp:spPr>
        <a:xfrm>
          <a:off x="0" y="0"/>
          <a:ext cx="3110745" cy="29504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s-MX" sz="2500" b="1" kern="1200" dirty="0" smtClean="0"/>
            <a:t>VIDA A LA INFRAESTRUCTURA CULTURAL</a:t>
          </a:r>
          <a:endParaRPr lang="es-MX" sz="2500" b="1" kern="1200" dirty="0"/>
        </a:p>
      </dsp:txBody>
      <dsp:txXfrm>
        <a:off x="0" y="0"/>
        <a:ext cx="3110745" cy="2950499"/>
      </dsp:txXfrm>
    </dsp:sp>
    <dsp:sp modelId="{C79F88B2-3E3D-4C8F-ABEE-17BC1C0AA7AD}">
      <dsp:nvSpPr>
        <dsp:cNvPr id="0" name=""/>
        <dsp:cNvSpPr/>
      </dsp:nvSpPr>
      <dsp:spPr>
        <a:xfrm rot="5400000">
          <a:off x="4325160" y="1823038"/>
          <a:ext cx="2938933" cy="5252542"/>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1" indent="0" algn="just" defTabSz="914400" eaLnBrk="1" fontAlgn="auto" latinLnBrk="0" hangingPunct="1">
            <a:lnSpc>
              <a:spcPct val="100000"/>
            </a:lnSpc>
            <a:spcBef>
              <a:spcPct val="0"/>
            </a:spcBef>
            <a:spcAft>
              <a:spcPts val="0"/>
            </a:spcAft>
            <a:buClrTx/>
            <a:buSzTx/>
            <a:buFontTx/>
            <a:buChar char="••"/>
            <a:tabLst/>
            <a:defRPr/>
          </a:pPr>
          <a:r>
            <a:rPr lang="es-ES_tradnl" sz="1800" kern="1200" dirty="0" smtClean="0"/>
            <a:t>Construcción del inmueble donde se desarrollará el Proyecto Cultural PAICE. También podrá presentar un proyecto cultural donde se destinan los recursos para construcción con una inversión para equipar el mismo inmueble. En esta modalidad el monto máximo a recibir son cinco millones de pesos.</a:t>
          </a:r>
          <a:endParaRPr lang="es-MX" sz="1500" kern="1200" dirty="0"/>
        </a:p>
      </dsp:txBody>
      <dsp:txXfrm rot="5400000">
        <a:off x="4325160" y="1823038"/>
        <a:ext cx="2938933" cy="5252542"/>
      </dsp:txXfrm>
    </dsp:sp>
    <dsp:sp modelId="{8E9AD7FE-FA0F-4EA0-9F97-2153D6744E61}">
      <dsp:nvSpPr>
        <dsp:cNvPr id="0" name=""/>
        <dsp:cNvSpPr/>
      </dsp:nvSpPr>
      <dsp:spPr>
        <a:xfrm>
          <a:off x="0" y="3098098"/>
          <a:ext cx="3110745" cy="29504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S_tradnl" sz="2500" b="1" u="none" kern="1200" dirty="0" smtClean="0"/>
            <a:t>FORTALECER LA INFRAESTRUCTURA CULTURAL</a:t>
          </a:r>
          <a:endParaRPr lang="es-MX" sz="2500" u="none" kern="1200" dirty="0" smtClean="0"/>
        </a:p>
        <a:p>
          <a:pPr lvl="0" algn="ctr" defTabSz="933450">
            <a:lnSpc>
              <a:spcPct val="90000"/>
            </a:lnSpc>
            <a:spcBef>
              <a:spcPct val="0"/>
            </a:spcBef>
            <a:spcAft>
              <a:spcPct val="35000"/>
            </a:spcAft>
          </a:pPr>
          <a:endParaRPr lang="es-MX" sz="2500" kern="1200" dirty="0"/>
        </a:p>
      </dsp:txBody>
      <dsp:txXfrm>
        <a:off x="0" y="3098098"/>
        <a:ext cx="3110745" cy="295049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741C9B-D46A-422C-90C1-E9F6C7E15D2C}">
      <dsp:nvSpPr>
        <dsp:cNvPr id="0" name=""/>
        <dsp:cNvSpPr/>
      </dsp:nvSpPr>
      <dsp:spPr>
        <a:xfrm>
          <a:off x="0" y="842646"/>
          <a:ext cx="1735257" cy="893352"/>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b="1" kern="1200" dirty="0" smtClean="0">
              <a:solidFill>
                <a:schemeClr val="bg2">
                  <a:lumMod val="50000"/>
                </a:schemeClr>
              </a:solidFill>
            </a:rPr>
            <a:t>Convocatoria</a:t>
          </a:r>
          <a:endParaRPr lang="es-MX" sz="900" b="1" kern="1200" dirty="0">
            <a:solidFill>
              <a:schemeClr val="bg2">
                <a:lumMod val="50000"/>
              </a:schemeClr>
            </a:solidFill>
          </a:endParaRPr>
        </a:p>
      </dsp:txBody>
      <dsp:txXfrm>
        <a:off x="0" y="842646"/>
        <a:ext cx="1735257" cy="893352"/>
      </dsp:txXfrm>
    </dsp:sp>
    <dsp:sp modelId="{C54FAC74-3EB6-4FF4-B61D-9B0583E1E8BC}">
      <dsp:nvSpPr>
        <dsp:cNvPr id="0" name=""/>
        <dsp:cNvSpPr/>
      </dsp:nvSpPr>
      <dsp:spPr>
        <a:xfrm rot="10666735">
          <a:off x="714470" y="1855846"/>
          <a:ext cx="354392" cy="106494"/>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5EEAE2AF-16E4-4E04-8EE6-68EEACB6E34A}">
      <dsp:nvSpPr>
        <dsp:cNvPr id="0" name=""/>
        <dsp:cNvSpPr/>
      </dsp:nvSpPr>
      <dsp:spPr>
        <a:xfrm>
          <a:off x="0" y="2076175"/>
          <a:ext cx="1830781" cy="88922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MX" sz="1200" b="1" kern="1200" dirty="0" smtClean="0">
              <a:solidFill>
                <a:schemeClr val="bg2">
                  <a:lumMod val="50000"/>
                </a:schemeClr>
              </a:solidFill>
            </a:rPr>
            <a:t>Recepción de </a:t>
          </a:r>
          <a:r>
            <a:rPr lang="es-MX" sz="1200" b="1" kern="1200" dirty="0" smtClean="0">
              <a:solidFill>
                <a:schemeClr val="bg2">
                  <a:lumMod val="50000"/>
                </a:schemeClr>
              </a:solidFill>
            </a:rPr>
            <a:t>proyectos culturales</a:t>
          </a:r>
          <a:endParaRPr lang="es-MX" sz="1200" b="1" kern="1200" dirty="0">
            <a:solidFill>
              <a:schemeClr val="bg2">
                <a:lumMod val="50000"/>
              </a:schemeClr>
            </a:solidFill>
          </a:endParaRPr>
        </a:p>
      </dsp:txBody>
      <dsp:txXfrm>
        <a:off x="0" y="2076175"/>
        <a:ext cx="1830781" cy="889226"/>
      </dsp:txXfrm>
    </dsp:sp>
    <dsp:sp modelId="{1F3F94D9-FA6A-4C22-A3C3-2881D6B05A4C}">
      <dsp:nvSpPr>
        <dsp:cNvPr id="0" name=""/>
        <dsp:cNvSpPr/>
      </dsp:nvSpPr>
      <dsp:spPr>
        <a:xfrm rot="10793846">
          <a:off x="739289" y="3079474"/>
          <a:ext cx="354392" cy="106494"/>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5F785EA4-2F76-49E8-89FD-1F553AAAE3C6}">
      <dsp:nvSpPr>
        <dsp:cNvPr id="0" name=""/>
        <dsp:cNvSpPr/>
      </dsp:nvSpPr>
      <dsp:spPr>
        <a:xfrm>
          <a:off x="0" y="3294012"/>
          <a:ext cx="1835198" cy="921030"/>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MX" sz="1100" b="1" i="0" kern="1200" dirty="0" smtClean="0">
              <a:solidFill>
                <a:schemeClr val="bg2">
                  <a:lumMod val="50000"/>
                </a:schemeClr>
              </a:solidFill>
            </a:rPr>
            <a:t>Revisión </a:t>
          </a:r>
          <a:r>
            <a:rPr lang="es-MX" sz="1100" b="1" i="0" kern="1200" dirty="0" smtClean="0">
              <a:solidFill>
                <a:schemeClr val="bg2">
                  <a:lumMod val="50000"/>
                </a:schemeClr>
              </a:solidFill>
            </a:rPr>
            <a:t> proyectos culturales</a:t>
          </a:r>
          <a:endParaRPr lang="es-MX" sz="1100" b="1" i="0" kern="1200" dirty="0">
            <a:solidFill>
              <a:schemeClr val="bg2">
                <a:lumMod val="50000"/>
              </a:schemeClr>
            </a:solidFill>
          </a:endParaRPr>
        </a:p>
      </dsp:txBody>
      <dsp:txXfrm>
        <a:off x="0" y="3294012"/>
        <a:ext cx="1835198" cy="921030"/>
      </dsp:txXfrm>
    </dsp:sp>
    <dsp:sp modelId="{A24FCE00-0204-4BE0-82B3-5A09C4813440}">
      <dsp:nvSpPr>
        <dsp:cNvPr id="0" name=""/>
        <dsp:cNvSpPr/>
      </dsp:nvSpPr>
      <dsp:spPr>
        <a:xfrm rot="10813953">
          <a:off x="738034" y="4284731"/>
          <a:ext cx="354392" cy="106494"/>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7BD350C2-4F8E-40C3-9182-D6C7466881F5}">
      <dsp:nvSpPr>
        <dsp:cNvPr id="0" name=""/>
        <dsp:cNvSpPr/>
      </dsp:nvSpPr>
      <dsp:spPr>
        <a:xfrm>
          <a:off x="0" y="4454885"/>
          <a:ext cx="1825547" cy="977072"/>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MX" sz="1100" b="1" kern="1200" dirty="0" smtClean="0">
              <a:solidFill>
                <a:schemeClr val="bg2">
                  <a:lumMod val="50000"/>
                </a:schemeClr>
              </a:solidFill>
            </a:rPr>
            <a:t>Designaci</a:t>
          </a:r>
          <a:r>
            <a:rPr lang="es-MX" sz="1100" b="1" kern="1200" dirty="0" smtClean="0">
              <a:solidFill>
                <a:schemeClr val="bg2">
                  <a:lumMod val="50000"/>
                </a:schemeClr>
              </a:solidFill>
            </a:rPr>
            <a:t>ón del jurado dictaminador</a:t>
          </a:r>
          <a:endParaRPr lang="es-MX" sz="1100" b="1" kern="1200" dirty="0">
            <a:solidFill>
              <a:schemeClr val="bg2">
                <a:lumMod val="50000"/>
              </a:schemeClr>
            </a:solidFill>
          </a:endParaRPr>
        </a:p>
      </dsp:txBody>
      <dsp:txXfrm>
        <a:off x="0" y="4454885"/>
        <a:ext cx="1825547" cy="977072"/>
      </dsp:txXfrm>
    </dsp:sp>
    <dsp:sp modelId="{FE9A8E23-E01B-4E52-848F-BB2938DB1562}">
      <dsp:nvSpPr>
        <dsp:cNvPr id="0" name=""/>
        <dsp:cNvSpPr/>
      </dsp:nvSpPr>
      <dsp:spPr>
        <a:xfrm rot="5416514">
          <a:off x="1880413" y="4895674"/>
          <a:ext cx="354392" cy="106494"/>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C58A534F-1367-4D6F-B7BC-EED602F0FA20}">
      <dsp:nvSpPr>
        <dsp:cNvPr id="0" name=""/>
        <dsp:cNvSpPr/>
      </dsp:nvSpPr>
      <dsp:spPr>
        <a:xfrm>
          <a:off x="2283651" y="4454885"/>
          <a:ext cx="1732015" cy="998562"/>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MX" sz="1200" b="1" kern="1200" dirty="0" smtClean="0">
              <a:solidFill>
                <a:schemeClr val="bg2">
                  <a:lumMod val="50000"/>
                </a:schemeClr>
              </a:solidFill>
            </a:rPr>
            <a:t>Publicaci</a:t>
          </a:r>
          <a:r>
            <a:rPr lang="es-MX" sz="1200" b="1" kern="1200" dirty="0" smtClean="0">
              <a:solidFill>
                <a:schemeClr val="bg2">
                  <a:lumMod val="50000"/>
                </a:schemeClr>
              </a:solidFill>
            </a:rPr>
            <a:t>ón de resultados</a:t>
          </a:r>
          <a:endParaRPr lang="es-MX" sz="1200" b="1" kern="1200" dirty="0">
            <a:solidFill>
              <a:schemeClr val="bg2">
                <a:lumMod val="50000"/>
              </a:schemeClr>
            </a:solidFill>
          </a:endParaRPr>
        </a:p>
      </dsp:txBody>
      <dsp:txXfrm>
        <a:off x="2283651" y="4454885"/>
        <a:ext cx="1732015" cy="998562"/>
      </dsp:txXfrm>
    </dsp:sp>
    <dsp:sp modelId="{FB9DCD62-5518-4D05-8DB8-202AF3A78F74}">
      <dsp:nvSpPr>
        <dsp:cNvPr id="0" name=""/>
        <dsp:cNvSpPr/>
      </dsp:nvSpPr>
      <dsp:spPr>
        <a:xfrm rot="21591081">
          <a:off x="2970899" y="4298158"/>
          <a:ext cx="354392" cy="106494"/>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0D2BBB59-DAE8-4844-B7EC-4ED670081A23}">
      <dsp:nvSpPr>
        <dsp:cNvPr id="0" name=""/>
        <dsp:cNvSpPr/>
      </dsp:nvSpPr>
      <dsp:spPr>
        <a:xfrm>
          <a:off x="2283651" y="3217719"/>
          <a:ext cx="1725693" cy="103623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s-ES" sz="1050" b="1" kern="1200" dirty="0" smtClean="0">
              <a:solidFill>
                <a:schemeClr val="bg2">
                  <a:lumMod val="50000"/>
                </a:schemeClr>
              </a:solidFill>
            </a:rPr>
            <a:t>Notificaci</a:t>
          </a:r>
          <a:r>
            <a:rPr lang="es-ES" sz="1050" b="1" kern="1200" dirty="0" smtClean="0">
              <a:solidFill>
                <a:schemeClr val="bg2">
                  <a:lumMod val="50000"/>
                </a:schemeClr>
              </a:solidFill>
            </a:rPr>
            <a:t>ón del fallo</a:t>
          </a:r>
          <a:endParaRPr lang="es-MX" sz="1050" b="1" kern="1200" dirty="0">
            <a:solidFill>
              <a:schemeClr val="bg2">
                <a:lumMod val="50000"/>
              </a:schemeClr>
            </a:solidFill>
          </a:endParaRPr>
        </a:p>
      </dsp:txBody>
      <dsp:txXfrm>
        <a:off x="2283651" y="3217719"/>
        <a:ext cx="1725693" cy="1036234"/>
      </dsp:txXfrm>
    </dsp:sp>
    <dsp:sp modelId="{2F65AB11-9DB3-4136-9F18-A697EB0C7229}">
      <dsp:nvSpPr>
        <dsp:cNvPr id="0" name=""/>
        <dsp:cNvSpPr/>
      </dsp:nvSpPr>
      <dsp:spPr>
        <a:xfrm rot="21494286">
          <a:off x="2948294" y="2999647"/>
          <a:ext cx="354392" cy="106494"/>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FE001F9B-4366-44A5-B433-84FCF2F0642F}">
      <dsp:nvSpPr>
        <dsp:cNvPr id="0" name=""/>
        <dsp:cNvSpPr/>
      </dsp:nvSpPr>
      <dsp:spPr>
        <a:xfrm>
          <a:off x="2225302" y="1985966"/>
          <a:ext cx="1762670" cy="90809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MX" sz="1200" b="1" kern="1200" dirty="0" smtClean="0">
              <a:solidFill>
                <a:schemeClr val="bg2">
                  <a:lumMod val="50000"/>
                </a:schemeClr>
              </a:solidFill>
            </a:rPr>
            <a:t>Dictamen del proyecto cultural</a:t>
          </a:r>
          <a:endParaRPr lang="es-MX" sz="1200" b="1" kern="1200" dirty="0">
            <a:solidFill>
              <a:schemeClr val="bg2">
                <a:lumMod val="50000"/>
              </a:schemeClr>
            </a:solidFill>
          </a:endParaRPr>
        </a:p>
      </dsp:txBody>
      <dsp:txXfrm>
        <a:off x="2225302" y="1985966"/>
        <a:ext cx="1762670" cy="908096"/>
      </dsp:txXfrm>
    </dsp:sp>
    <dsp:sp modelId="{E857BDC0-1ABC-4CA4-98F6-AAA7AED2704B}">
      <dsp:nvSpPr>
        <dsp:cNvPr id="0" name=""/>
        <dsp:cNvSpPr/>
      </dsp:nvSpPr>
      <dsp:spPr>
        <a:xfrm rot="21386733">
          <a:off x="2892919" y="1798805"/>
          <a:ext cx="354392" cy="106494"/>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52A93163-7EF8-4F34-8E85-C6BB140F9F17}">
      <dsp:nvSpPr>
        <dsp:cNvPr id="0" name=""/>
        <dsp:cNvSpPr/>
      </dsp:nvSpPr>
      <dsp:spPr>
        <a:xfrm>
          <a:off x="2079591" y="820250"/>
          <a:ext cx="1909009" cy="903869"/>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MX" sz="1200" b="1" kern="1200" dirty="0" smtClean="0">
              <a:solidFill>
                <a:schemeClr val="bg2">
                  <a:lumMod val="50000"/>
                </a:schemeClr>
              </a:solidFill>
            </a:rPr>
            <a:t>Evaluaci</a:t>
          </a:r>
          <a:r>
            <a:rPr lang="es-MX" sz="1200" b="1" kern="1200" dirty="0" smtClean="0">
              <a:solidFill>
                <a:schemeClr val="bg2">
                  <a:lumMod val="50000"/>
                </a:schemeClr>
              </a:solidFill>
            </a:rPr>
            <a:t>ón del proyecto cultural</a:t>
          </a:r>
          <a:endParaRPr lang="es-MX" sz="1200" b="1" kern="1200" dirty="0">
            <a:solidFill>
              <a:schemeClr val="bg2">
                <a:lumMod val="50000"/>
              </a:schemeClr>
            </a:solidFill>
          </a:endParaRPr>
        </a:p>
      </dsp:txBody>
      <dsp:txXfrm>
        <a:off x="2079591" y="820250"/>
        <a:ext cx="1909009" cy="903869"/>
      </dsp:txXfrm>
    </dsp:sp>
    <dsp:sp modelId="{B5D7064D-BB39-4147-88BD-D615AB2BC063}">
      <dsp:nvSpPr>
        <dsp:cNvPr id="0" name=""/>
        <dsp:cNvSpPr/>
      </dsp:nvSpPr>
      <dsp:spPr>
        <a:xfrm rot="5466302">
          <a:off x="4134750" y="1243585"/>
          <a:ext cx="354392" cy="106494"/>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C2B14A8D-E643-4335-B0EC-FA303E6E3597}">
      <dsp:nvSpPr>
        <dsp:cNvPr id="0" name=""/>
        <dsp:cNvSpPr/>
      </dsp:nvSpPr>
      <dsp:spPr>
        <a:xfrm>
          <a:off x="4629582" y="820253"/>
          <a:ext cx="1718643" cy="998562"/>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b="1" kern="1200" dirty="0" smtClean="0">
              <a:solidFill>
                <a:schemeClr val="bg2">
                  <a:lumMod val="50000"/>
                </a:schemeClr>
              </a:solidFill>
            </a:rPr>
            <a:t>Formalización</a:t>
          </a:r>
          <a:r>
            <a:rPr lang="es-ES" sz="1200" b="1" kern="1200" dirty="0" smtClean="0">
              <a:solidFill>
                <a:schemeClr val="bg2">
                  <a:lumMod val="50000"/>
                </a:schemeClr>
              </a:solidFill>
            </a:rPr>
            <a:t> jur</a:t>
          </a:r>
          <a:r>
            <a:rPr lang="es-ES" sz="1200" b="1" kern="1200" dirty="0" smtClean="0">
              <a:solidFill>
                <a:schemeClr val="bg2">
                  <a:lumMod val="50000"/>
                </a:schemeClr>
              </a:solidFill>
            </a:rPr>
            <a:t>ídica y administrativa</a:t>
          </a:r>
          <a:endParaRPr lang="es-MX" sz="1200" b="1" kern="1200" dirty="0">
            <a:solidFill>
              <a:schemeClr val="bg2">
                <a:lumMod val="50000"/>
              </a:schemeClr>
            </a:solidFill>
          </a:endParaRPr>
        </a:p>
      </dsp:txBody>
      <dsp:txXfrm>
        <a:off x="4629582" y="820253"/>
        <a:ext cx="1718643" cy="998562"/>
      </dsp:txXfrm>
    </dsp:sp>
    <dsp:sp modelId="{A7868F8B-1354-4434-BCA5-874295E97CED}">
      <dsp:nvSpPr>
        <dsp:cNvPr id="0" name=""/>
        <dsp:cNvSpPr/>
      </dsp:nvSpPr>
      <dsp:spPr>
        <a:xfrm rot="10931922">
          <a:off x="5286987" y="1910162"/>
          <a:ext cx="354392" cy="106494"/>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464DCAC4-AB58-4F1D-B297-2174A6BC89EC}">
      <dsp:nvSpPr>
        <dsp:cNvPr id="0" name=""/>
        <dsp:cNvSpPr/>
      </dsp:nvSpPr>
      <dsp:spPr>
        <a:xfrm>
          <a:off x="4528023" y="2102021"/>
          <a:ext cx="1827006" cy="903018"/>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b="1" kern="1200" dirty="0" smtClean="0">
              <a:solidFill>
                <a:schemeClr val="bg2">
                  <a:lumMod val="50000"/>
                </a:schemeClr>
              </a:solidFill>
            </a:rPr>
            <a:t>Entrega de los recursos</a:t>
          </a:r>
          <a:endParaRPr lang="es-MX" sz="1000" kern="1200" dirty="0">
            <a:solidFill>
              <a:schemeClr val="bg2">
                <a:lumMod val="50000"/>
              </a:schemeClr>
            </a:solidFill>
          </a:endParaRPr>
        </a:p>
      </dsp:txBody>
      <dsp:txXfrm>
        <a:off x="4528023" y="2102021"/>
        <a:ext cx="1827006" cy="903018"/>
      </dsp:txXfrm>
    </dsp:sp>
    <dsp:sp modelId="{FC6B4043-2241-43AF-9AC5-B176D1CAC5C5}">
      <dsp:nvSpPr>
        <dsp:cNvPr id="0" name=""/>
        <dsp:cNvSpPr/>
      </dsp:nvSpPr>
      <dsp:spPr>
        <a:xfrm rot="10856354">
          <a:off x="5254703" y="3087517"/>
          <a:ext cx="354392" cy="106494"/>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CF1BD804-77A3-4947-8106-3B9312C35FD5}">
      <dsp:nvSpPr>
        <dsp:cNvPr id="0" name=""/>
        <dsp:cNvSpPr/>
      </dsp:nvSpPr>
      <dsp:spPr>
        <a:xfrm>
          <a:off x="4483064" y="3270459"/>
          <a:ext cx="1877618" cy="96374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ES" sz="1000" b="1" kern="1200" dirty="0" smtClean="0">
              <a:solidFill>
                <a:schemeClr val="bg2">
                  <a:lumMod val="50000"/>
                </a:schemeClr>
              </a:solidFill>
            </a:rPr>
            <a:t>Ejecuci</a:t>
          </a:r>
          <a:r>
            <a:rPr lang="es-ES" sz="1000" b="1" kern="1200" dirty="0" smtClean="0">
              <a:solidFill>
                <a:schemeClr val="bg2">
                  <a:lumMod val="50000"/>
                </a:schemeClr>
              </a:solidFill>
            </a:rPr>
            <a:t>ón del proyecto cultural</a:t>
          </a:r>
          <a:endParaRPr lang="es-MX" sz="1000" b="1" kern="1200" dirty="0">
            <a:solidFill>
              <a:schemeClr val="bg2">
                <a:lumMod val="50000"/>
              </a:schemeClr>
            </a:solidFill>
          </a:endParaRPr>
        </a:p>
      </dsp:txBody>
      <dsp:txXfrm>
        <a:off x="4483064" y="3270459"/>
        <a:ext cx="1877618" cy="963747"/>
      </dsp:txXfrm>
    </dsp:sp>
    <dsp:sp modelId="{9359A69A-984B-4A99-9664-F2A1B498AA50}">
      <dsp:nvSpPr>
        <dsp:cNvPr id="0" name=""/>
        <dsp:cNvSpPr/>
      </dsp:nvSpPr>
      <dsp:spPr>
        <a:xfrm rot="10659606">
          <a:off x="5269855" y="4315274"/>
          <a:ext cx="354392" cy="106494"/>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208D17D2-109E-42CE-9C4D-92F3EBBB735E}">
      <dsp:nvSpPr>
        <dsp:cNvPr id="0" name=""/>
        <dsp:cNvSpPr/>
      </dsp:nvSpPr>
      <dsp:spPr>
        <a:xfrm>
          <a:off x="4551796" y="4496830"/>
          <a:ext cx="1837636" cy="896683"/>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MX" sz="1100" b="1" kern="1200" dirty="0" smtClean="0">
              <a:solidFill>
                <a:schemeClr val="bg2">
                  <a:lumMod val="50000"/>
                </a:schemeClr>
              </a:solidFill>
            </a:rPr>
            <a:t>Modificciones a los instrumentos jur</a:t>
          </a:r>
          <a:r>
            <a:rPr lang="es-MX" sz="1100" b="1" kern="1200" dirty="0" smtClean="0">
              <a:solidFill>
                <a:schemeClr val="bg2">
                  <a:lumMod val="50000"/>
                </a:schemeClr>
              </a:solidFill>
            </a:rPr>
            <a:t>ídicos</a:t>
          </a:r>
          <a:endParaRPr lang="es-MX" sz="1100" b="1" kern="1200" dirty="0">
            <a:solidFill>
              <a:schemeClr val="bg2">
                <a:lumMod val="50000"/>
              </a:schemeClr>
            </a:solidFill>
          </a:endParaRPr>
        </a:p>
      </dsp:txBody>
      <dsp:txXfrm>
        <a:off x="4551796" y="4496830"/>
        <a:ext cx="1837636" cy="896683"/>
      </dsp:txXfrm>
    </dsp:sp>
    <dsp:sp modelId="{BED63654-B084-468F-817F-CF350D3A0469}">
      <dsp:nvSpPr>
        <dsp:cNvPr id="0" name=""/>
        <dsp:cNvSpPr/>
      </dsp:nvSpPr>
      <dsp:spPr>
        <a:xfrm rot="4653725">
          <a:off x="6455477" y="4635622"/>
          <a:ext cx="354392" cy="106494"/>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59B483C6-8EAC-41FE-AB8D-1FF612E912F7}">
      <dsp:nvSpPr>
        <dsp:cNvPr id="0" name=""/>
        <dsp:cNvSpPr/>
      </dsp:nvSpPr>
      <dsp:spPr>
        <a:xfrm>
          <a:off x="6907293" y="3918427"/>
          <a:ext cx="1642143" cy="105755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b="1" kern="1200" dirty="0" smtClean="0">
              <a:solidFill>
                <a:schemeClr val="bg2">
                  <a:lumMod val="50000"/>
                </a:schemeClr>
              </a:solidFill>
            </a:rPr>
            <a:t>Conclusi</a:t>
          </a:r>
          <a:r>
            <a:rPr lang="es-ES" sz="1400" b="1" kern="1200" dirty="0" smtClean="0">
              <a:solidFill>
                <a:schemeClr val="bg2">
                  <a:lumMod val="50000"/>
                </a:schemeClr>
              </a:solidFill>
            </a:rPr>
            <a:t>ón del proyecto cultural</a:t>
          </a:r>
          <a:endParaRPr lang="es-MX" sz="1400" b="1" kern="1200" dirty="0">
            <a:solidFill>
              <a:schemeClr val="bg2">
                <a:lumMod val="50000"/>
              </a:schemeClr>
            </a:solidFill>
          </a:endParaRPr>
        </a:p>
      </dsp:txBody>
      <dsp:txXfrm>
        <a:off x="6907293" y="3918427"/>
        <a:ext cx="1642143" cy="105755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E4DDBE-3F67-45C5-902C-EC583528543D}" type="datetimeFigureOut">
              <a:rPr lang="en-US" smtClean="0"/>
              <a:pPr/>
              <a:t>30/7/19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9789F4-029E-4103-B002-2FFDD480A588}" type="slidenum">
              <a:rPr lang="en-US" smtClean="0"/>
              <a:pPr/>
              <a:t>‹Nr.›</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03593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30/7/19 12:46</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smtClean="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1</a:t>
            </a:fld>
            <a:endParaRPr lang="en-US" sz="1200" b="0" i="0">
              <a:latin typeface="Calibri"/>
              <a:ea typeface="+mn-ea"/>
              <a:cs typeface="+mn-c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37465444"/>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30/7/19 12:50</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smtClean="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2</a:t>
            </a:fld>
            <a:endParaRPr lang="en-US" sz="1200" b="0" i="0">
              <a:latin typeface="Calibri"/>
              <a:ea typeface="+mn-ea"/>
              <a:cs typeface="+mn-c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50443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En blanco">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5" Type="http://schemas.openxmlformats.org/officeDocument/2006/relationships/image" Target="../media/image2.png"/><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4.png"/><Relationship Id="rId1" Type="http://schemas.openxmlformats.org/officeDocument/2006/relationships/slideLayout" Target="../slideLayouts/slideLayout13.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4.xml"/><Relationship Id="rId2"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708920"/>
            <a:ext cx="8280920" cy="1296144"/>
          </a:xfrm>
        </p:spPr>
        <p:txBody>
          <a:bodyPr/>
          <a:lstStyle/>
          <a:p>
            <a:pPr algn="ctr" defTabSz="914400">
              <a:lnSpc>
                <a:spcPct val="90000"/>
              </a:lnSpc>
              <a:spcBef>
                <a:spcPts val="0"/>
              </a:spcBef>
              <a:buNone/>
            </a:pPr>
            <a:r>
              <a:rPr lang="es-ES_tradnl" sz="4000" dirty="0" smtClean="0">
                <a:effectLst>
                  <a:outerShdw blurRad="50800" dist="38100" dir="2700000" algn="tl">
                    <a:prstClr val="black">
                      <a:alpha val="40000"/>
                    </a:prstClr>
                  </a:outerShdw>
                </a:effectLst>
                <a:latin typeface="Adobe Caslon Pro" panose="0205050205050A020403" pitchFamily="18" charset="0"/>
                <a:cs typeface="Arial"/>
              </a:rPr>
              <a:t>¿Qué es el Apoyo a la Infraestructura </a:t>
            </a:r>
            <a:r>
              <a:rPr lang="es-ES_tradnl" sz="4000" dirty="0">
                <a:effectLst>
                  <a:outerShdw blurRad="50800" dist="38100" dir="2700000" algn="tl">
                    <a:prstClr val="black">
                      <a:alpha val="40000"/>
                    </a:prstClr>
                  </a:outerShdw>
                </a:effectLst>
                <a:latin typeface="Adobe Caslon Pro" panose="0205050205050A020403" pitchFamily="18" charset="0"/>
                <a:cs typeface="Arial"/>
              </a:rPr>
              <a:t>C</a:t>
            </a:r>
            <a:r>
              <a:rPr lang="es-ES_tradnl" sz="4000" dirty="0" smtClean="0">
                <a:effectLst>
                  <a:outerShdw blurRad="50800" dist="38100" dir="2700000" algn="tl">
                    <a:prstClr val="black">
                      <a:alpha val="40000"/>
                    </a:prstClr>
                  </a:outerShdw>
                </a:effectLst>
                <a:latin typeface="Adobe Caslon Pro" panose="0205050205050A020403" pitchFamily="18" charset="0"/>
                <a:cs typeface="Arial"/>
              </a:rPr>
              <a:t>ultural de los Estados (PAICE)</a:t>
            </a:r>
            <a:endParaRPr lang="es-ES_tradnl" sz="4000" b="0" i="0" spc="-150" dirty="0">
              <a:effectLst>
                <a:outerShdw blurRad="50800" dist="38100" dir="2700000" algn="tl">
                  <a:prstClr val="black">
                    <a:alpha val="40000"/>
                  </a:prstClr>
                </a:outerShdw>
              </a:effectLst>
              <a:latin typeface="Adobe Caslon Pro" panose="0205050205050A020403" pitchFamily="18" charset="0"/>
              <a:cs typeface="Arial"/>
            </a:endParaRPr>
          </a:p>
        </p:txBody>
      </p:sp>
      <p:sp>
        <p:nvSpPr>
          <p:cNvPr id="4" name="Subtítulo 3"/>
          <p:cNvSpPr>
            <a:spLocks noGrp="1"/>
          </p:cNvSpPr>
          <p:nvPr>
            <p:ph type="subTitle" idx="1"/>
          </p:nvPr>
        </p:nvSpPr>
        <p:spPr>
          <a:xfrm>
            <a:off x="467544" y="4797152"/>
            <a:ext cx="8280920" cy="1656184"/>
          </a:xfrm>
        </p:spPr>
        <p:txBody>
          <a:bodyPr/>
          <a:lstStyle/>
          <a:p>
            <a:pPr algn="ctr"/>
            <a:r>
              <a:rPr lang="es-MX" sz="2400" dirty="0" smtClean="0">
                <a:solidFill>
                  <a:schemeClr val="tx1"/>
                </a:solidFill>
                <a:latin typeface="Adobe Caslon Pro" panose="0205050205050A020403" pitchFamily="18" charset="0"/>
              </a:rPr>
              <a:t>TALLER DE CAPACITACIÓN A CONTRALORES SOCIALES DEL PAICE</a:t>
            </a:r>
          </a:p>
          <a:p>
            <a:pPr algn="ctr"/>
            <a:endParaRPr lang="es-MX" sz="2400" dirty="0" smtClean="0">
              <a:solidFill>
                <a:schemeClr val="tx1"/>
              </a:solidFill>
              <a:latin typeface="Adobe Caslon Pro" panose="0205050205050A020403" pitchFamily="18"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ítulo 2"/>
          <p:cNvSpPr>
            <a:spLocks noGrp="1"/>
          </p:cNvSpPr>
          <p:nvPr>
            <p:ph type="ctrTitle"/>
          </p:nvPr>
        </p:nvSpPr>
        <p:spPr>
          <a:xfrm>
            <a:off x="107504" y="764704"/>
            <a:ext cx="8784976" cy="5040560"/>
          </a:xfrm>
        </p:spPr>
        <p:txBody>
          <a:bodyPr/>
          <a:lstStyle/>
          <a:p>
            <a:pPr marL="457200" indent="-457200" algn="just">
              <a:buFont typeface="Arial"/>
              <a:buChar char="•"/>
            </a:pPr>
            <a:r>
              <a:rPr lang="es-MX" sz="2800" dirty="0">
                <a:effectLst>
                  <a:outerShdw blurRad="50800" dist="38100" dir="2700000" algn="tl">
                    <a:prstClr val="black">
                      <a:alpha val="40000"/>
                    </a:prstClr>
                  </a:outerShdw>
                </a:effectLst>
                <a:latin typeface="Adobe Caslon Pro" panose="0205050205050A020403" pitchFamily="18" charset="0"/>
                <a:cs typeface="Arial"/>
              </a:rPr>
              <a:t>Es </a:t>
            </a:r>
            <a:r>
              <a:rPr lang="es-MX" sz="2800" dirty="0" smtClean="0">
                <a:effectLst>
                  <a:outerShdw blurRad="50800" dist="38100" dir="2700000" algn="tl">
                    <a:prstClr val="black">
                      <a:alpha val="40000"/>
                    </a:prstClr>
                  </a:outerShdw>
                </a:effectLst>
                <a:latin typeface="Adobe Caslon Pro" panose="0205050205050A020403" pitchFamily="18" charset="0"/>
                <a:cs typeface="Arial"/>
              </a:rPr>
              <a:t>una vertiente del Programa de Apoyos a la Cultura de </a:t>
            </a:r>
            <a:r>
              <a:rPr lang="es-MX" sz="2800" dirty="0" smtClean="0">
                <a:effectLst>
                  <a:outerShdw blurRad="50800" dist="38100" dir="2700000" algn="tl">
                    <a:prstClr val="black">
                      <a:alpha val="40000"/>
                    </a:prstClr>
                  </a:outerShdw>
                </a:effectLst>
                <a:latin typeface="Adobe Caslon Pro" panose="0205050205050A020403" pitchFamily="18" charset="0"/>
                <a:cs typeface="Arial"/>
              </a:rPr>
              <a:t>la Secretaría </a:t>
            </a:r>
            <a:r>
              <a:rPr lang="es-MX" sz="2800" dirty="0" smtClean="0">
                <a:effectLst>
                  <a:outerShdw blurRad="50800" dist="38100" dir="2700000" algn="tl">
                    <a:prstClr val="black">
                      <a:alpha val="40000"/>
                    </a:prstClr>
                  </a:outerShdw>
                </a:effectLst>
                <a:latin typeface="Adobe Caslon Pro" panose="0205050205050A020403" pitchFamily="18" charset="0"/>
                <a:cs typeface="Arial"/>
              </a:rPr>
              <a:t>de Cultura </a:t>
            </a:r>
            <a:r>
              <a:rPr lang="es-MX" sz="2800" dirty="0">
                <a:effectLst>
                  <a:outerShdw blurRad="50800" dist="38100" dir="2700000" algn="tl">
                    <a:prstClr val="black">
                      <a:alpha val="40000"/>
                    </a:prstClr>
                  </a:outerShdw>
                </a:effectLst>
                <a:latin typeface="Adobe Caslon Pro" panose="0205050205050A020403" pitchFamily="18" charset="0"/>
                <a:cs typeface="Arial"/>
              </a:rPr>
              <a:t>de cobertura nacional, a cargo de la Dirección General de Vinculación Cultural/ </a:t>
            </a:r>
            <a:r>
              <a:rPr lang="es-MX" sz="2800" dirty="0" smtClean="0">
                <a:effectLst>
                  <a:outerShdw blurRad="50800" dist="38100" dir="2700000" algn="tl">
                    <a:prstClr val="black">
                      <a:alpha val="40000"/>
                    </a:prstClr>
                  </a:outerShdw>
                </a:effectLst>
                <a:latin typeface="Adobe Caslon Pro" panose="0205050205050A020403" pitchFamily="18" charset="0"/>
                <a:cs typeface="Arial"/>
              </a:rPr>
              <a:t>DGVC</a:t>
            </a:r>
            <a:r>
              <a:rPr lang="es-MX" sz="2800" dirty="0" smtClean="0">
                <a:effectLst>
                  <a:outerShdw blurRad="50800" dist="38100" dir="2700000" algn="tl">
                    <a:prstClr val="black">
                      <a:alpha val="40000"/>
                    </a:prstClr>
                  </a:outerShdw>
                </a:effectLst>
                <a:latin typeface="Adobe Caslon Pro" panose="0205050205050A020403" pitchFamily="18" charset="0"/>
                <a:cs typeface="Arial"/>
              </a:rPr>
              <a:t>.</a:t>
            </a:r>
            <a:br>
              <a:rPr lang="es-MX" sz="2800" dirty="0" smtClean="0">
                <a:effectLst>
                  <a:outerShdw blurRad="50800" dist="38100" dir="2700000" algn="tl">
                    <a:prstClr val="black">
                      <a:alpha val="40000"/>
                    </a:prstClr>
                  </a:outerShdw>
                </a:effectLst>
                <a:latin typeface="Adobe Caslon Pro" panose="0205050205050A020403" pitchFamily="18" charset="0"/>
                <a:cs typeface="Arial"/>
              </a:rPr>
            </a:br>
            <a:r>
              <a:rPr lang="es-MX" sz="2800" dirty="0" smtClean="0">
                <a:effectLst>
                  <a:outerShdw blurRad="50800" dist="38100" dir="2700000" algn="tl">
                    <a:prstClr val="black">
                      <a:alpha val="40000"/>
                    </a:prstClr>
                  </a:outerShdw>
                </a:effectLst>
                <a:latin typeface="Adobe Caslon Pro" panose="0205050205050A020403" pitchFamily="18" charset="0"/>
                <a:cs typeface="Arial"/>
              </a:rPr>
              <a:t/>
            </a:r>
            <a:br>
              <a:rPr lang="es-MX" sz="2800" dirty="0" smtClean="0">
                <a:effectLst>
                  <a:outerShdw blurRad="50800" dist="38100" dir="2700000" algn="tl">
                    <a:prstClr val="black">
                      <a:alpha val="40000"/>
                    </a:prstClr>
                  </a:outerShdw>
                </a:effectLst>
                <a:latin typeface="Adobe Caslon Pro" panose="0205050205050A020403" pitchFamily="18" charset="0"/>
                <a:cs typeface="Arial"/>
              </a:rPr>
            </a:br>
            <a:r>
              <a:rPr lang="es-MX" sz="2800" dirty="0" smtClean="0">
                <a:effectLst>
                  <a:outerShdw blurRad="50800" dist="38100" dir="2700000" algn="tl">
                    <a:prstClr val="black">
                      <a:alpha val="40000"/>
                    </a:prstClr>
                  </a:outerShdw>
                </a:effectLst>
                <a:latin typeface="Adobe Caslon Pro" panose="0205050205050A020403" pitchFamily="18" charset="0"/>
                <a:cs typeface="Arial"/>
              </a:rPr>
              <a:t>Se constituyó en 1997 y sus primeras reglas de operación se publicaron en 2002. </a:t>
            </a:r>
            <a:br>
              <a:rPr lang="es-MX" sz="2800" dirty="0" smtClean="0">
                <a:effectLst>
                  <a:outerShdw blurRad="50800" dist="38100" dir="2700000" algn="tl">
                    <a:prstClr val="black">
                      <a:alpha val="40000"/>
                    </a:prstClr>
                  </a:outerShdw>
                </a:effectLst>
                <a:latin typeface="Adobe Caslon Pro" panose="0205050205050A020403" pitchFamily="18" charset="0"/>
                <a:cs typeface="Arial"/>
              </a:rPr>
            </a:br>
            <a:r>
              <a:rPr lang="es-MX" sz="2800" dirty="0" smtClean="0">
                <a:effectLst>
                  <a:outerShdw blurRad="50800" dist="38100" dir="2700000" algn="tl">
                    <a:prstClr val="black">
                      <a:alpha val="40000"/>
                    </a:prstClr>
                  </a:outerShdw>
                </a:effectLst>
                <a:latin typeface="Adobe Caslon Pro" panose="0205050205050A020403" pitchFamily="18" charset="0"/>
                <a:cs typeface="Arial"/>
              </a:rPr>
              <a:t/>
            </a:r>
            <a:br>
              <a:rPr lang="es-MX" sz="2800" dirty="0" smtClean="0">
                <a:effectLst>
                  <a:outerShdw blurRad="50800" dist="38100" dir="2700000" algn="tl">
                    <a:prstClr val="black">
                      <a:alpha val="40000"/>
                    </a:prstClr>
                  </a:outerShdw>
                </a:effectLst>
                <a:latin typeface="Adobe Caslon Pro" panose="0205050205050A020403" pitchFamily="18" charset="0"/>
                <a:cs typeface="Arial"/>
              </a:rPr>
            </a:br>
            <a:r>
              <a:rPr lang="es-MX" sz="2800" dirty="0" smtClean="0">
                <a:effectLst>
                  <a:outerShdw blurRad="50800" dist="38100" dir="2700000" algn="tl">
                    <a:prstClr val="black">
                      <a:alpha val="40000"/>
                    </a:prstClr>
                  </a:outerShdw>
                </a:effectLst>
                <a:latin typeface="Adobe Caslon Pro" panose="0205050205050A020403" pitchFamily="18" charset="0"/>
                <a:cs typeface="Arial"/>
              </a:rPr>
              <a:t>Su objetivo es </a:t>
            </a:r>
            <a:r>
              <a:rPr lang="es-ES_tradnl" sz="2800" dirty="0" smtClean="0">
                <a:effectLst>
                  <a:outerShdw blurRad="50800" dist="38100" dir="2700000" algn="tl">
                    <a:prstClr val="black">
                      <a:alpha val="40000"/>
                    </a:prstClr>
                  </a:outerShdw>
                </a:effectLst>
                <a:latin typeface="Adobe Caslon Pro" panose="0205050205050A020403" pitchFamily="18" charset="0"/>
                <a:cs typeface="Arial"/>
              </a:rPr>
              <a:t>contribuir a dotar de vida a la infraestructura cultural mediante el financiamiento de proyectos culturales, con la finalidad de disminuir la desigualdad existente en materia de desarrollo cultural, y de aprovechar </a:t>
            </a:r>
            <a:r>
              <a:rPr lang="es-ES_tradnl" sz="2800" dirty="0" smtClean="0">
                <a:effectLst>
                  <a:outerShdw blurRad="50800" dist="38100" dir="2700000" algn="tl">
                    <a:prstClr val="black">
                      <a:alpha val="40000"/>
                    </a:prstClr>
                  </a:outerShdw>
                </a:effectLst>
                <a:latin typeface="Adobe Caslon Pro" panose="0205050205050A020403" pitchFamily="18" charset="0"/>
                <a:cs typeface="Arial"/>
              </a:rPr>
              <a:t>o crear</a:t>
            </a:r>
            <a:r>
              <a:rPr lang="es-ES_tradnl" sz="2800" dirty="0" smtClean="0">
                <a:effectLst>
                  <a:outerShdw blurRad="50800" dist="38100" dir="2700000" algn="tl">
                    <a:prstClr val="black">
                      <a:alpha val="40000"/>
                    </a:prstClr>
                  </a:outerShdw>
                </a:effectLst>
                <a:latin typeface="Adobe Caslon Pro" panose="0205050205050A020403" pitchFamily="18" charset="0"/>
                <a:cs typeface="Arial"/>
              </a:rPr>
              <a:t> espacios dedicados al arte y la cultura</a:t>
            </a:r>
            <a:r>
              <a:rPr lang="es-ES_tradnl" sz="2800" dirty="0" smtClean="0"/>
              <a:t/>
            </a:r>
            <a:br>
              <a:rPr lang="es-ES_tradnl" sz="2800" dirty="0" smtClean="0"/>
            </a:br>
            <a:r>
              <a:rPr lang="es-MX" sz="2800" dirty="0" smtClean="0">
                <a:effectLst>
                  <a:outerShdw blurRad="50800" dist="38100" dir="2700000" algn="tl">
                    <a:prstClr val="black">
                      <a:alpha val="40000"/>
                    </a:prstClr>
                  </a:outerShdw>
                </a:effectLst>
                <a:latin typeface="Adobe Caslon Pro" panose="0205050205050A020403" pitchFamily="18" charset="0"/>
                <a:cs typeface="Arial"/>
              </a:rPr>
              <a:t/>
            </a:r>
            <a:br>
              <a:rPr lang="es-MX" sz="2800" dirty="0" smtClean="0">
                <a:effectLst>
                  <a:outerShdw blurRad="50800" dist="38100" dir="2700000" algn="tl">
                    <a:prstClr val="black">
                      <a:alpha val="40000"/>
                    </a:prstClr>
                  </a:outerShdw>
                </a:effectLst>
                <a:latin typeface="Adobe Caslon Pro" panose="0205050205050A020403" pitchFamily="18" charset="0"/>
                <a:cs typeface="Arial"/>
              </a:rPr>
            </a:br>
            <a:r>
              <a:rPr lang="es-MX" sz="2800" dirty="0" smtClean="0">
                <a:effectLst>
                  <a:outerShdw blurRad="50800" dist="38100" dir="2700000" algn="tl">
                    <a:prstClr val="black">
                      <a:alpha val="40000"/>
                    </a:prstClr>
                  </a:outerShdw>
                </a:effectLst>
                <a:latin typeface="Adobe Caslon Pro" panose="0205050205050A020403" pitchFamily="18" charset="0"/>
                <a:cs typeface="Arial"/>
              </a:rPr>
              <a:t/>
            </a:r>
            <a:br>
              <a:rPr lang="es-MX" sz="2800" dirty="0" smtClean="0">
                <a:effectLst>
                  <a:outerShdw blurRad="50800" dist="38100" dir="2700000" algn="tl">
                    <a:prstClr val="black">
                      <a:alpha val="40000"/>
                    </a:prstClr>
                  </a:outerShdw>
                </a:effectLst>
                <a:latin typeface="Adobe Caslon Pro" panose="0205050205050A020403" pitchFamily="18" charset="0"/>
                <a:cs typeface="Arial"/>
              </a:rPr>
            </a:br>
            <a:r>
              <a:rPr lang="es-MX" sz="2800" dirty="0" smtClean="0">
                <a:effectLst>
                  <a:outerShdw blurRad="50800" dist="38100" dir="2700000" algn="tl">
                    <a:prstClr val="black">
                      <a:alpha val="40000"/>
                    </a:prstClr>
                  </a:outerShdw>
                </a:effectLst>
                <a:latin typeface="Adobe Caslon Pro" panose="0205050205050A020403" pitchFamily="18" charset="0"/>
                <a:cs typeface="Arial"/>
              </a:rPr>
              <a:t/>
            </a:r>
            <a:br>
              <a:rPr lang="es-MX" sz="2800" dirty="0" smtClean="0">
                <a:effectLst>
                  <a:outerShdw blurRad="50800" dist="38100" dir="2700000" algn="tl">
                    <a:prstClr val="black">
                      <a:alpha val="40000"/>
                    </a:prstClr>
                  </a:outerShdw>
                </a:effectLst>
                <a:latin typeface="Adobe Caslon Pro" panose="0205050205050A020403" pitchFamily="18" charset="0"/>
                <a:cs typeface="Arial"/>
              </a:rPr>
            </a:br>
            <a:r>
              <a:rPr lang="es-MX" sz="2800" dirty="0" smtClean="0">
                <a:effectLst>
                  <a:outerShdw blurRad="50800" dist="38100" dir="2700000" algn="tl">
                    <a:prstClr val="black">
                      <a:alpha val="40000"/>
                    </a:prstClr>
                  </a:outerShdw>
                </a:effectLst>
                <a:latin typeface="Adobe Caslon Pro" panose="0205050205050A020403" pitchFamily="18" charset="0"/>
                <a:cs typeface="Arial"/>
              </a:rPr>
              <a:t/>
            </a:r>
            <a:br>
              <a:rPr lang="es-MX" sz="2800" dirty="0" smtClean="0">
                <a:effectLst>
                  <a:outerShdw blurRad="50800" dist="38100" dir="2700000" algn="tl">
                    <a:prstClr val="black">
                      <a:alpha val="40000"/>
                    </a:prstClr>
                  </a:outerShdw>
                </a:effectLst>
                <a:latin typeface="Adobe Caslon Pro" panose="0205050205050A020403" pitchFamily="18" charset="0"/>
                <a:cs typeface="Arial"/>
              </a:rPr>
            </a:br>
            <a:r>
              <a:rPr lang="es-MX" sz="3200" dirty="0">
                <a:solidFill>
                  <a:srgbClr val="FFFF00"/>
                </a:solidFill>
                <a:latin typeface="Adobe Caslon Pro" panose="0205050205050A020403" pitchFamily="18" charset="0"/>
              </a:rPr>
              <a:t/>
            </a:r>
            <a:br>
              <a:rPr lang="es-MX" sz="3200" dirty="0">
                <a:solidFill>
                  <a:srgbClr val="FFFF00"/>
                </a:solidFill>
                <a:latin typeface="Adobe Caslon Pro" panose="0205050205050A020403" pitchFamily="18" charset="0"/>
              </a:rPr>
            </a:br>
            <a:r>
              <a:rPr lang="es-MX" sz="3200" dirty="0" smtClean="0">
                <a:solidFill>
                  <a:schemeClr val="tx1"/>
                </a:solidFill>
                <a:latin typeface="Adobe Caslon Pro" panose="0205050205050A020403" pitchFamily="18" charset="0"/>
              </a:rPr>
              <a:t/>
            </a:r>
            <a:br>
              <a:rPr lang="es-MX" sz="3200" dirty="0" smtClean="0">
                <a:solidFill>
                  <a:schemeClr val="tx1"/>
                </a:solidFill>
                <a:latin typeface="Adobe Caslon Pro" panose="0205050205050A020403" pitchFamily="18" charset="0"/>
              </a:rPr>
            </a:br>
            <a:r>
              <a:rPr lang="es-MX" sz="3200" dirty="0">
                <a:solidFill>
                  <a:schemeClr val="tx1"/>
                </a:solidFill>
                <a:latin typeface="Adobe Caslon Pro" panose="0205050205050A020403" pitchFamily="18" charset="0"/>
              </a:rPr>
              <a:t/>
            </a:r>
            <a:br>
              <a:rPr lang="es-MX" sz="3200" dirty="0">
                <a:solidFill>
                  <a:schemeClr val="tx1"/>
                </a:solidFill>
                <a:latin typeface="Adobe Caslon Pro" panose="0205050205050A020403" pitchFamily="18" charset="0"/>
              </a:rPr>
            </a:br>
            <a:endParaRPr lang="es-MX" sz="3200" dirty="0">
              <a:solidFill>
                <a:schemeClr val="tx1"/>
              </a:solidFill>
              <a:latin typeface="Adobe Caslon Pro" panose="0205050205050A020403" pitchFamily="18"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553329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5" name="5 Diagrama"/>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654349145"/>
              </p:ext>
            </p:extLst>
          </p:nvPr>
        </p:nvGraphicFramePr>
        <p:xfrm>
          <a:off x="323528" y="548680"/>
          <a:ext cx="8640960" cy="6048672"/>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5315706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3 CuadroTexto"/>
          <p:cNvSpPr txBox="1"/>
          <p:nvPr/>
        </p:nvSpPr>
        <p:spPr>
          <a:xfrm>
            <a:off x="152400" y="152400"/>
            <a:ext cx="1691680"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s-ES" b="1" dirty="0" smtClean="0">
                <a:solidFill>
                  <a:schemeClr val="bg1">
                    <a:lumMod val="95000"/>
                  </a:schemeClr>
                </a:solidFill>
                <a:effectLst>
                  <a:outerShdw blurRad="38100" dist="38100" dir="2700000" algn="tl">
                    <a:srgbClr val="000000">
                      <a:alpha val="43137"/>
                    </a:srgbClr>
                  </a:outerShdw>
                </a:effectLst>
              </a:rPr>
              <a:t>Requisitos:</a:t>
            </a:r>
            <a:endParaRPr lang="es-MX" b="1" dirty="0">
              <a:solidFill>
                <a:schemeClr val="bg1">
                  <a:lumMod val="95000"/>
                </a:schemeClr>
              </a:solidFill>
              <a:effectLst>
                <a:outerShdw blurRad="38100" dist="38100" dir="2700000" algn="tl">
                  <a:srgbClr val="000000">
                    <a:alpha val="43137"/>
                  </a:srgbClr>
                </a:outerShdw>
              </a:effectLst>
            </a:endParaRPr>
          </a:p>
        </p:txBody>
      </p:sp>
      <p:sp>
        <p:nvSpPr>
          <p:cNvPr id="5" name="CuadroTexto 4"/>
          <p:cNvSpPr txBox="1"/>
          <p:nvPr/>
        </p:nvSpPr>
        <p:spPr>
          <a:xfrm>
            <a:off x="228600" y="685800"/>
            <a:ext cx="8534400" cy="6186310"/>
          </a:xfrm>
          <a:prstGeom prst="rect">
            <a:avLst/>
          </a:prstGeom>
          <a:noFill/>
        </p:spPr>
        <p:txBody>
          <a:bodyPr wrap="square" rtlCol="0">
            <a:spAutoFit/>
          </a:bodyPr>
          <a:lstStyle/>
          <a:p>
            <a:pPr algn="just"/>
            <a:r>
              <a:rPr lang="es-ES_tradnl" dirty="0" smtClean="0"/>
              <a:t>1.       Presentar Proyecto </a:t>
            </a:r>
            <a:r>
              <a:rPr lang="es-ES_tradnl" dirty="0" smtClean="0"/>
              <a:t>Cultural, el cual debe incluir: la instancia que lo postula, los Objetivos, Población Beneficiaria y sus características, monto de financiamiento solicitado y su desglose, la aportación financiera de la instancia Postulante, modalidad en que se solicita el financiamiento  y las acciones a realizar; </a:t>
            </a:r>
            <a:r>
              <a:rPr lang="es-ES_tradnl" dirty="0" smtClean="0"/>
              <a:t>e</a:t>
            </a:r>
            <a:r>
              <a:rPr lang="es-ES_tradnl" dirty="0" smtClean="0"/>
              <a:t>l inmueble y sus, características de las Acciones a desarrollar, incluido su costo, desglose presupuestal, cronograma de ejecución y reporte fotográfico del inmueble.</a:t>
            </a:r>
          </a:p>
          <a:p>
            <a:pPr algn="just"/>
            <a:endParaRPr lang="es-ES_tradnl" dirty="0" smtClean="0"/>
          </a:p>
          <a:p>
            <a:pPr algn="just"/>
            <a:r>
              <a:rPr lang="es-ES_tradnl" dirty="0" smtClean="0"/>
              <a:t>2.       Adicionalmente, los Proyectos Culturales presentados para la modalidad </a:t>
            </a:r>
            <a:r>
              <a:rPr lang="es-ES_tradnl" b="1" u="sng" dirty="0" smtClean="0"/>
              <a:t>Vida a la infraestructura cultural</a:t>
            </a:r>
            <a:r>
              <a:rPr lang="es-ES_tradnl" b="1" dirty="0" smtClean="0"/>
              <a:t>, </a:t>
            </a:r>
            <a:r>
              <a:rPr lang="es-ES_tradnl" dirty="0" smtClean="0"/>
              <a:t>deberán incluir los siguientes documentos</a:t>
            </a:r>
            <a:r>
              <a:rPr lang="es-ES_tradnl" dirty="0" smtClean="0"/>
              <a:t>:</a:t>
            </a:r>
          </a:p>
          <a:p>
            <a:pPr algn="just"/>
            <a:endParaRPr lang="es-ES_tradnl" dirty="0" smtClean="0"/>
          </a:p>
          <a:p>
            <a:pPr algn="just"/>
            <a:r>
              <a:rPr lang="es-ES_tradnl" dirty="0" smtClean="0"/>
              <a:t>a)       Para la Acción de </a:t>
            </a:r>
            <a:r>
              <a:rPr lang="es-ES_tradnl" b="1" u="sng" dirty="0" smtClean="0"/>
              <a:t>Rehabilitación</a:t>
            </a:r>
            <a:r>
              <a:rPr lang="es-ES_tradnl" dirty="0" smtClean="0"/>
              <a:t>: Planos del estado actual del inmueble, Planos de intervención, Planos estructurales y memoria de cálculo (para el caso donde se pretenda intervenir elementos estructurales del inmueble), Planos de instalaciones eléctricas, </a:t>
            </a:r>
            <a:r>
              <a:rPr lang="es-ES_tradnl" dirty="0" err="1" smtClean="0"/>
              <a:t>hidrosanitarias</a:t>
            </a:r>
            <a:r>
              <a:rPr lang="es-ES_tradnl" dirty="0" smtClean="0"/>
              <a:t> y/o especiales (para el caso donde se pretenda realizar un cambio en dichas instalaciones).</a:t>
            </a:r>
          </a:p>
          <a:p>
            <a:pPr algn="just"/>
            <a:r>
              <a:rPr lang="es-ES_tradnl" dirty="0" err="1" smtClean="0"/>
              <a:t>b</a:t>
            </a:r>
            <a:r>
              <a:rPr lang="es-ES_tradnl" dirty="0" smtClean="0"/>
              <a:t>)       Para la Acción de </a:t>
            </a:r>
            <a:r>
              <a:rPr lang="es-ES_tradnl" b="1" u="sng" dirty="0" smtClean="0"/>
              <a:t>Equipamiento</a:t>
            </a:r>
            <a:r>
              <a:rPr lang="es-ES_tradnl" dirty="0" smtClean="0"/>
              <a:t>: Planos arquitectónicos del inmueble, Plano con el sembrado del mobiliario y/o equipo referido en el presupuesto, En caso de tratarse de equipamiento escénico o museográfico especializado, se deberá incluir: proyecto </a:t>
            </a:r>
            <a:r>
              <a:rPr lang="es-ES_tradnl" dirty="0" err="1" smtClean="0"/>
              <a:t>escenotécnico</a:t>
            </a:r>
            <a:r>
              <a:rPr lang="es-ES_tradnl" dirty="0" smtClean="0"/>
              <a:t>, museográfico y/o museológico; especificaciones técnicas y diagrama de bloques de conexiones del equipo.</a:t>
            </a:r>
          </a:p>
          <a:p>
            <a:pPr algn="just"/>
            <a:r>
              <a:rPr lang="es-ES_tradnl" dirty="0" err="1" smtClean="0"/>
              <a:t>c</a:t>
            </a:r>
            <a:r>
              <a:rPr lang="es-ES_tradnl" dirty="0" smtClean="0"/>
              <a:t>)       En su caso, para la Acción de </a:t>
            </a:r>
            <a:r>
              <a:rPr lang="es-ES_tradnl" b="1" u="sng" dirty="0" smtClean="0"/>
              <a:t>Programación cultural</a:t>
            </a:r>
            <a:r>
              <a:rPr lang="es-ES_tradnl" dirty="0" smtClean="0"/>
              <a:t>: Programación cultural, en el formato </a:t>
            </a:r>
            <a:r>
              <a:rPr lang="es-ES_tradnl" dirty="0" smtClean="0"/>
              <a:t>establecido</a:t>
            </a:r>
            <a:endParaRPr lang="es-ES_tradnl"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26721210"/>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CuadroTexto 3"/>
          <p:cNvSpPr txBox="1"/>
          <p:nvPr/>
        </p:nvSpPr>
        <p:spPr>
          <a:xfrm>
            <a:off x="228600" y="381000"/>
            <a:ext cx="8534400" cy="6463309"/>
          </a:xfrm>
          <a:prstGeom prst="rect">
            <a:avLst/>
          </a:prstGeom>
          <a:noFill/>
        </p:spPr>
        <p:txBody>
          <a:bodyPr wrap="square" rtlCol="0">
            <a:spAutoFit/>
          </a:bodyPr>
          <a:lstStyle/>
          <a:p>
            <a:pPr algn="just"/>
            <a:r>
              <a:rPr lang="es-ES_tradnl" dirty="0" smtClean="0"/>
              <a:t>3.       Adicionalmente, los Proyectos Culturales presentados para la modalidad </a:t>
            </a:r>
            <a:r>
              <a:rPr lang="es-ES_tradnl" b="1" u="sng" dirty="0" smtClean="0"/>
              <a:t>Fortalecimiento a la Infraestructura </a:t>
            </a:r>
            <a:r>
              <a:rPr lang="es-ES_tradnl" b="1" u="sng" dirty="0" err="1" smtClean="0"/>
              <a:t>Cultural</a:t>
            </a:r>
            <a:r>
              <a:rPr lang="es-ES_tradnl" b="1" dirty="0" err="1" smtClean="0"/>
              <a:t>,</a:t>
            </a:r>
            <a:r>
              <a:rPr lang="es-ES_tradnl" dirty="0" err="1" smtClean="0"/>
              <a:t>deben</a:t>
            </a:r>
            <a:r>
              <a:rPr lang="es-ES_tradnl" dirty="0" smtClean="0"/>
              <a:t> incluir los siguientes documentos:</a:t>
            </a:r>
          </a:p>
          <a:p>
            <a:pPr algn="just"/>
            <a:r>
              <a:rPr lang="es-ES_tradnl" dirty="0" smtClean="0"/>
              <a:t>a)       Para la Acción de </a:t>
            </a:r>
            <a:r>
              <a:rPr lang="es-ES_tradnl" b="1" u="sng" dirty="0" smtClean="0"/>
              <a:t>Construcción</a:t>
            </a:r>
            <a:r>
              <a:rPr lang="es-ES_tradnl" dirty="0" smtClean="0"/>
              <a:t>: Levantamiento topográfico, Planos arquitectónicos, Planos estructurales, Planos de acabados, Planos de instalaciones eléctricas, </a:t>
            </a:r>
            <a:r>
              <a:rPr lang="es-ES_tradnl" dirty="0" err="1" smtClean="0"/>
              <a:t>hidrosanitarias</a:t>
            </a:r>
            <a:r>
              <a:rPr lang="es-ES_tradnl" dirty="0" smtClean="0"/>
              <a:t> y/o especiales</a:t>
            </a:r>
            <a:r>
              <a:rPr lang="es-ES_tradnl" dirty="0" smtClean="0"/>
              <a:t>.</a:t>
            </a:r>
          </a:p>
          <a:p>
            <a:pPr algn="just"/>
            <a:endParaRPr lang="es-ES_tradnl" dirty="0" smtClean="0"/>
          </a:p>
          <a:p>
            <a:pPr algn="just"/>
            <a:r>
              <a:rPr lang="es-ES_tradnl" dirty="0" err="1" smtClean="0"/>
              <a:t>b</a:t>
            </a:r>
            <a:r>
              <a:rPr lang="es-ES_tradnl" dirty="0" smtClean="0"/>
              <a:t>)       En su caso, para la Acción de </a:t>
            </a:r>
            <a:r>
              <a:rPr lang="es-ES_tradnl" b="1" u="sng" dirty="0" smtClean="0"/>
              <a:t>Equipamiento</a:t>
            </a:r>
            <a:r>
              <a:rPr lang="es-ES_tradnl" dirty="0" smtClean="0"/>
              <a:t>: Plano con el sembrado del mobiliario y/o equipo referido en el presupuesto, En caso de tratarse de equipamiento escénico o museográfico especializado, se deberá incluir: proyecto </a:t>
            </a:r>
            <a:r>
              <a:rPr lang="es-ES_tradnl" dirty="0" err="1" smtClean="0"/>
              <a:t>escenotécnico</a:t>
            </a:r>
            <a:r>
              <a:rPr lang="es-ES_tradnl" dirty="0" smtClean="0"/>
              <a:t>, museográfico y/o museológico; especificaciones técnicas y diagrama de bloques de conexiones del equipo</a:t>
            </a:r>
            <a:r>
              <a:rPr lang="es-ES_tradnl" dirty="0" smtClean="0"/>
              <a:t>.</a:t>
            </a:r>
          </a:p>
          <a:p>
            <a:pPr algn="just"/>
            <a:endParaRPr lang="es-ES_tradnl" dirty="0" smtClean="0"/>
          </a:p>
          <a:p>
            <a:pPr algn="just"/>
            <a:r>
              <a:rPr lang="es-ES_tradnl" dirty="0" smtClean="0"/>
              <a:t>4.       Solicitud oficial de Apoyo para la Infraestructura Cultural</a:t>
            </a:r>
            <a:r>
              <a:rPr lang="es-ES_tradnl" dirty="0" smtClean="0"/>
              <a:t> </a:t>
            </a:r>
          </a:p>
          <a:p>
            <a:pPr algn="just"/>
            <a:endParaRPr lang="es-ES_tradnl" dirty="0" smtClean="0"/>
          </a:p>
          <a:p>
            <a:pPr algn="just"/>
            <a:r>
              <a:rPr lang="es-ES_tradnl" dirty="0" smtClean="0"/>
              <a:t>5.       Que la instancia Postulante sea la propietaria del inmueble en el que se llevará a cabo el Proyecto Cultural PAICE y pueda acreditarlo </a:t>
            </a:r>
            <a:r>
              <a:rPr lang="es-ES_tradnl" dirty="0" err="1" smtClean="0"/>
              <a:t>docuemntalmente</a:t>
            </a:r>
            <a:r>
              <a:rPr lang="es-ES_tradnl" dirty="0" smtClean="0"/>
              <a:t>. El recinto deberá estar libre de cualquier pendiente de trámite jurídico-administrativo para su regularización a favor de la instancia Postulante</a:t>
            </a:r>
            <a:r>
              <a:rPr lang="es-ES_tradnl" dirty="0" smtClean="0"/>
              <a:t>.</a:t>
            </a:r>
          </a:p>
          <a:p>
            <a:pPr algn="just"/>
            <a:endParaRPr lang="es-ES_tradnl" dirty="0" smtClean="0"/>
          </a:p>
          <a:p>
            <a:pPr algn="just"/>
            <a:r>
              <a:rPr lang="es-ES_tradnl" dirty="0" smtClean="0"/>
              <a:t>6.       En caso de que el inmueble sea de propiedad federal o de un organismo público descentralizado Federal, será suficiente con presentar cualquiera de los siguientes documentos: Acuerdos de destino o Asignación vigente a favor de la Instancia Postulante.</a:t>
            </a:r>
          </a:p>
          <a:p>
            <a:endParaRPr lang="es-ES_tradnl"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uadroTexto 6"/>
          <p:cNvSpPr txBox="1"/>
          <p:nvPr/>
        </p:nvSpPr>
        <p:spPr>
          <a:xfrm>
            <a:off x="152400" y="152400"/>
            <a:ext cx="8763000" cy="5909311"/>
          </a:xfrm>
          <a:prstGeom prst="rect">
            <a:avLst/>
          </a:prstGeom>
          <a:noFill/>
        </p:spPr>
        <p:txBody>
          <a:bodyPr wrap="square" rtlCol="0">
            <a:spAutoFit/>
          </a:bodyPr>
          <a:lstStyle/>
          <a:p>
            <a:pPr algn="just"/>
            <a:r>
              <a:rPr lang="es-ES_tradnl" dirty="0" smtClean="0"/>
              <a:t>7.       En caso de que la instancia postulante al PAICE no sea la propietaria ni la administradora del inmueble objeto de la Solicitud oficial de Apoyo, además de exhibir alguno de los documentos probatorios de la propiedad del inmueble, deberá presentar un documento mediante el cual la propietaria, persona o instancia facultada para ello, le autorice gestionar ante el PAICE todo lo relativo al Proyecto Cultural PAICE y a recibir los beneficios que de éste deriven</a:t>
            </a:r>
            <a:r>
              <a:rPr lang="es-ES_tradnl" dirty="0" smtClean="0"/>
              <a:t>.</a:t>
            </a:r>
          </a:p>
          <a:p>
            <a:pPr algn="just"/>
            <a:endParaRPr lang="es-ES_tradnl" dirty="0" smtClean="0"/>
          </a:p>
          <a:p>
            <a:pPr algn="just"/>
            <a:r>
              <a:rPr lang="es-ES_tradnl" dirty="0" smtClean="0"/>
              <a:t>8.       En relación con la aportación de la Instancia Postulante se deben entregar los siguientes documentos: Carta Compromiso en la que señale que cuenta con los recursos económicos para realizar la aportación establecida en el Proyecto Cultural PAICE, Comprobar documentalmente las inversiones realizadas en el inmueble en el que se llevará a cabo el Proyecto Cultural PAICE, En caso de que la instancia Postulante no pueda aportar recursos financiaros para la ejecución del Proyecto Cultural PAICE, deberá presentar escrito libre debidamente suscrito, en el que se señale y justifique que no cuentan con los recursos económicos para realizar aportación, y que el Proyecto Cultural PAICE se realizará en uno de los municipios de atención prioritaria incluidos en la convocatoria</a:t>
            </a:r>
            <a:r>
              <a:rPr lang="es-ES_tradnl" dirty="0" smtClean="0"/>
              <a:t>.</a:t>
            </a:r>
          </a:p>
          <a:p>
            <a:pPr algn="just"/>
            <a:endParaRPr lang="es-ES_tradnl" dirty="0" smtClean="0"/>
          </a:p>
          <a:p>
            <a:pPr algn="just"/>
            <a:r>
              <a:rPr lang="es-ES_tradnl" dirty="0" smtClean="0"/>
              <a:t>9.       Entregar Carta bajo protesta de decir verdad, con firma autógrafa de la persona representante legal, en la que se mencione que no se gestionan ni se recibirán otros recursos de origen federal distintos al PAICE para el Proyecto Cultural PAICE</a:t>
            </a:r>
          </a:p>
          <a:p>
            <a:endParaRPr lang="es-ES_tradnl"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60317950"/>
              </p:ext>
            </p:extLst>
          </p:nvPr>
        </p:nvGraphicFramePr>
        <p:xfrm>
          <a:off x="214282" y="857232"/>
          <a:ext cx="8786874" cy="5643602"/>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179512" y="908720"/>
            <a:ext cx="3960440" cy="353943"/>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s-ES" sz="1700" b="1" dirty="0" smtClean="0">
                <a:solidFill>
                  <a:schemeClr val="bg1">
                    <a:lumMod val="95000"/>
                  </a:schemeClr>
                </a:solidFill>
                <a:effectLst>
                  <a:outerShdw blurRad="38100" dist="38100" dir="2700000" algn="tl">
                    <a:srgbClr val="000000">
                      <a:alpha val="43137"/>
                    </a:srgbClr>
                  </a:outerShdw>
                </a:effectLst>
              </a:rPr>
              <a:t>Mecánica de Operación del PAICE</a:t>
            </a:r>
            <a:endParaRPr lang="es-MX" sz="1700" b="1" dirty="0">
              <a:solidFill>
                <a:schemeClr val="bg1">
                  <a:lumMod val="9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98950848"/>
      </p:ext>
    </p:extLst>
  </p:cSld>
  <p:clrMapOvr>
    <a:masterClrMapping/>
  </p:clrMapOvr>
  <p:transition>
    <p:fade/>
  </p:transition>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2A43BD6-BB12-4855-A62A-BDADBADB09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Diapositivas de presentación de muestra (diseño de silbido azul oscuro)</Template>
  <TotalTime>225</TotalTime>
  <Words>1395</Words>
  <Application>Microsoft Macintosh PowerPoint</Application>
  <PresentationFormat>Presentación en pantalla (4:3)</PresentationFormat>
  <Paragraphs>52</Paragraphs>
  <Slides>7</Slides>
  <Notes>2</Notes>
  <HiddenSlides>0</HiddenSlides>
  <MMClips>0</MMClips>
  <ScaleCrop>false</ScaleCrop>
  <HeadingPairs>
    <vt:vector size="4" baseType="variant">
      <vt:variant>
        <vt:lpstr>Plantilla de diseño</vt:lpstr>
      </vt:variant>
      <vt:variant>
        <vt:i4>2</vt:i4>
      </vt:variant>
      <vt:variant>
        <vt:lpstr>Títulos de diapositiva</vt:lpstr>
      </vt:variant>
      <vt:variant>
        <vt:i4>7</vt:i4>
      </vt:variant>
    </vt:vector>
  </HeadingPairs>
  <TitlesOfParts>
    <vt:vector size="9" baseType="lpstr">
      <vt:lpstr>Blue Segoe 4-3 template-template_April-17-2007</vt:lpstr>
      <vt:lpstr>White with Courier font for code slides</vt:lpstr>
      <vt:lpstr>¿Qué es el Apoyo a la Infraestructura Cultural de los Estados (PAICE)</vt:lpstr>
      <vt:lpstr>Es una vertiente del Programa de Apoyos a la Cultura de la Secretaría de Cultura de cobertura nacional, a cargo de la Dirección General de Vinculación Cultural/ DGVC.  Se constituyó en 1997 y sus primeras reglas de operación se publicaron en 2002.   Su objetivo es contribuir a dotar de vida a la infraestructura cultural mediante el financiamiento de proyectos culturales, con la finalidad de disminuir la desigualdad existente en materia de desarrollo cultural, y de aprovechar o crear espacios dedicados al arte y la cultura        </vt:lpstr>
      <vt:lpstr>Diapositiva 3</vt:lpstr>
      <vt:lpstr>Diapositiva 4</vt:lpstr>
      <vt:lpstr>Diapositiva 5</vt:lpstr>
      <vt:lpstr>Diapositiva 6</vt:lpstr>
      <vt:lpstr>Diapositiva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 ES EL PAICE?</dc:title>
  <dc:creator>Carlos Garcia Martinez</dc:creator>
  <cp:keywords/>
  <cp:lastModifiedBy>Rebeca Torres del Castillo</cp:lastModifiedBy>
  <cp:revision>24</cp:revision>
  <dcterms:created xsi:type="dcterms:W3CDTF">2019-07-30T17:46:30Z</dcterms:created>
  <dcterms:modified xsi:type="dcterms:W3CDTF">2019-07-30T18:20:35Z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TC102867319990</vt:lpwstr>
  </property>
</Properties>
</file>