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4" r:id="rId4"/>
    <p:sldId id="278" r:id="rId5"/>
    <p:sldId id="268" r:id="rId6"/>
    <p:sldId id="262" r:id="rId7"/>
    <p:sldId id="269" r:id="rId8"/>
    <p:sldId id="263" r:id="rId9"/>
    <p:sldId id="265" r:id="rId10"/>
    <p:sldId id="267" r:id="rId11"/>
    <p:sldId id="279" r:id="rId12"/>
    <p:sldId id="275" r:id="rId13"/>
    <p:sldId id="271" r:id="rId14"/>
    <p:sldId id="276" r:id="rId15"/>
    <p:sldId id="270" r:id="rId16"/>
    <p:sldId id="273" r:id="rId17"/>
    <p:sldId id="277" r:id="rId18"/>
    <p:sldId id="274" r:id="rId19"/>
    <p:sldId id="280" r:id="rId20"/>
    <p:sldId id="281" r:id="rId21"/>
  </p:sldIdLst>
  <p:sldSz cx="9144000" cy="6858000" type="screen4x3"/>
  <p:notesSz cx="6858000" cy="9144000"/>
  <p:defaultTextStyle>
    <a:defPPr>
      <a:defRPr lang="es-MX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 Triángulo isósceles"/>
          <p:cNvSpPr/>
          <p:nvPr/>
        </p:nvSpPr>
        <p:spPr>
          <a:xfrm rot="162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5" name="27 Marcador de fecha"/>
          <p:cNvSpPr>
            <a:spLocks noGrp="1"/>
          </p:cNvSpPr>
          <p:nvPr>
            <p:ph type="dt" sz="half" idx="10"/>
          </p:nvPr>
        </p:nvSpPr>
        <p:spPr>
          <a:xfrm>
            <a:off x="1371600" y="6011863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fld id="{524EE3A4-33B8-4F46-A34F-E9F445988C5B}" type="datetimeFigureOut">
              <a:rPr lang="es-MX"/>
              <a:pPr>
                <a:defRPr/>
              </a:pPr>
              <a:t>29/09/2016</a:t>
            </a:fld>
            <a:endParaRPr lang="es-MX"/>
          </a:p>
        </p:txBody>
      </p:sp>
      <p:sp>
        <p:nvSpPr>
          <p:cNvPr id="6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371600" y="5649913"/>
            <a:ext cx="5791200" cy="365125"/>
          </a:xfrm>
        </p:spPr>
        <p:txBody>
          <a:bodyPr tIns="0" bIns="0"/>
          <a:lstStyle>
            <a:lvl1pPr algn="r">
              <a:defRPr sz="1100"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91525" y="5753100"/>
            <a:ext cx="503238" cy="365125"/>
          </a:xfrm>
        </p:spPr>
        <p:txBody>
          <a:bodyPr anchor="ctr"/>
          <a:lstStyle>
            <a:lvl1pPr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041C008-FAED-42E9-920E-E1326381A301}" type="slidenum">
              <a:rPr lang="es-MX" altLang="es-MX"/>
              <a:pPr>
                <a:defRPr/>
              </a:pPr>
              <a:t>‹Nº›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1060677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50EBC-A575-4DFB-9883-8DC7DDCE22D3}" type="datetimeFigureOut">
              <a:rPr lang="es-MX"/>
              <a:pPr>
                <a:defRPr/>
              </a:pPr>
              <a:t>29/09/2016</a:t>
            </a:fld>
            <a:endParaRPr lang="es-MX"/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AA896-23AA-4FCB-A92E-7CAC12E18C16}" type="slidenum">
              <a:rPr lang="es-MX" altLang="es-MX"/>
              <a:pPr>
                <a:defRPr/>
              </a:pPr>
              <a:t>‹Nº›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3437058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7CC01-18BC-4960-911D-0E7EFD2B285E}" type="datetimeFigureOut">
              <a:rPr lang="es-MX"/>
              <a:pPr>
                <a:defRPr/>
              </a:pPr>
              <a:t>29/09/2016</a:t>
            </a:fld>
            <a:endParaRPr lang="es-MX"/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D7547-0EDC-4987-B037-A88D4F381D36}" type="slidenum">
              <a:rPr lang="es-MX" altLang="es-MX"/>
              <a:pPr>
                <a:defRPr/>
              </a:pPr>
              <a:t>‹Nº›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233962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91075" y="64801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D75367-E036-405C-9B6F-54FE2D93570C}" type="datetimeFigureOut">
              <a:rPr lang="es-MX"/>
              <a:pPr>
                <a:defRPr/>
              </a:pPr>
              <a:t>29/09/2016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D8B9D-9712-40BB-9DC1-5E6D464EDDD5}" type="slidenum">
              <a:rPr lang="es-MX" altLang="es-MX"/>
              <a:pPr>
                <a:defRPr/>
              </a:pPr>
              <a:t>‹Nº›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2902400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gradFill rotWithShape="1">
          <a:gsLst>
            <a:gs pos="0">
              <a:srgbClr val="000000"/>
            </a:gs>
            <a:gs pos="60001">
              <a:srgbClr val="000000"/>
            </a:gs>
            <a:gs pos="100000">
              <a:srgbClr val="6C6C6C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 Triángulo rectángulo"/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11 Triángulo isósceles"/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12 Conector recto"/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14 Conector recto"/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3 Marcador de fecha"/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F4ACD4-E1BE-4A6F-9708-683A11CF27D5}" type="datetimeFigureOut">
              <a:rPr lang="es-MX"/>
              <a:pPr>
                <a:defRPr/>
              </a:pPr>
              <a:t>29/09/2016</a:t>
            </a:fld>
            <a:endParaRPr lang="es-MX"/>
          </a:p>
        </p:txBody>
      </p:sp>
      <p:sp>
        <p:nvSpPr>
          <p:cNvPr id="9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19375" y="6481763"/>
            <a:ext cx="4260850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10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50263" y="809625"/>
            <a:ext cx="503237" cy="3000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835591-2C54-49EE-A7F3-7C296E2F2F62}" type="slidenum">
              <a:rPr lang="es-MX" altLang="es-MX"/>
              <a:pPr>
                <a:defRPr/>
              </a:pPr>
              <a:t>‹Nº›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15040695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E4302-FE9D-46FF-A250-191F6AB6462E}" type="datetimeFigureOut">
              <a:rPr lang="es-MX"/>
              <a:pPr>
                <a:defRPr/>
              </a:pPr>
              <a:t>29/09/2016</a:t>
            </a:fld>
            <a:endParaRPr lang="es-MX"/>
          </a:p>
        </p:txBody>
      </p:sp>
      <p:sp>
        <p:nvSpPr>
          <p:cNvPr id="6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7F9A3-8486-46D2-AF69-F8C8C2892ACB}" type="slidenum">
              <a:rPr lang="es-MX" altLang="es-MX"/>
              <a:pPr>
                <a:defRPr/>
              </a:pPr>
              <a:t>‹Nº›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2525977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042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C4123A-5E4C-48E4-80AE-6CB1214DED59}" type="datetimeFigureOut">
              <a:rPr lang="es-MX"/>
              <a:pPr>
                <a:defRPr/>
              </a:pPr>
              <a:t>29/09/2016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6085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838" y="6483350"/>
            <a:ext cx="503237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ED3A7-8372-4740-94B0-552DB8F62445}" type="slidenum">
              <a:rPr lang="es-MX" altLang="es-MX"/>
              <a:pPr>
                <a:defRPr/>
              </a:pPr>
              <a:t>‹Nº›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18808927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A0F61-BE17-40AA-B719-90455C1A5504}" type="datetimeFigureOut">
              <a:rPr lang="es-MX"/>
              <a:pPr>
                <a:defRPr/>
              </a:pPr>
              <a:t>29/09/2016</a:t>
            </a:fld>
            <a:endParaRPr lang="es-MX"/>
          </a:p>
        </p:txBody>
      </p:sp>
      <p:sp>
        <p:nvSpPr>
          <p:cNvPr id="4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8BE04-0977-48F2-9F51-3BE44ED354D8}" type="slidenum">
              <a:rPr lang="es-MX" altLang="es-MX"/>
              <a:pPr>
                <a:defRPr/>
              </a:pPr>
              <a:t>‹Nº›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2769381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F65E0-A3B2-44D5-B00D-1FD06811A03F}" type="datetimeFigureOut">
              <a:rPr lang="es-MX"/>
              <a:pPr>
                <a:defRPr/>
              </a:pPr>
              <a:t>29/09/2016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4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25062-975B-4137-85D3-A3AD9CEC5B0A}" type="slidenum">
              <a:rPr lang="es-MX" altLang="es-MX"/>
              <a:pPr>
                <a:defRPr/>
              </a:pPr>
              <a:t>‹Nº›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3846977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278563" y="6556375"/>
            <a:ext cx="21336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79A4570D-711C-4C06-840A-720A2E8342D1}" type="datetimeFigureOut">
              <a:rPr lang="es-MX"/>
              <a:pPr>
                <a:defRPr/>
              </a:pPr>
              <a:t>29/09/2016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35063" y="6556375"/>
            <a:ext cx="51435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10575" y="6556375"/>
            <a:ext cx="503238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9ACC3754-04D9-44BC-B09C-B4FA49B99414}" type="slidenum">
              <a:rPr lang="es-MX" altLang="es-MX"/>
              <a:pPr>
                <a:defRPr/>
              </a:pPr>
              <a:t>‹Nº›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32644572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Pr>
        <a:gradFill rotWithShape="1">
          <a:gsLst>
            <a:gs pos="0">
              <a:srgbClr val="000000"/>
            </a:gs>
            <a:gs pos="60001">
              <a:srgbClr val="000000"/>
            </a:gs>
            <a:gs pos="100000">
              <a:srgbClr val="6C6C6C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108700" y="6556375"/>
            <a:ext cx="210185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9956E95C-7970-482F-945E-E61AE3AD6C1B}" type="datetimeFigureOut">
              <a:rPr lang="es-MX"/>
              <a:pPr>
                <a:defRPr/>
              </a:pPr>
              <a:t>29/09/2016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69988" y="6557963"/>
            <a:ext cx="4948237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16900" y="6556375"/>
            <a:ext cx="366713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BE57F75F-4F33-472D-B89D-50452BDBDAB1}" type="slidenum">
              <a:rPr lang="es-MX" altLang="es-MX"/>
              <a:pPr>
                <a:defRPr/>
              </a:pPr>
              <a:t>‹Nº›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33153356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474747"/>
            </a:gs>
            <a:gs pos="60001">
              <a:srgbClr val="626262"/>
            </a:gs>
            <a:gs pos="100000">
              <a:srgbClr val="8C8C8C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Triángulo rectángulo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030" name="1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MX" smtClean="0"/>
              <a:t>Haga clic para modificar el estilo de texto del patrón</a:t>
            </a:r>
          </a:p>
          <a:p>
            <a:pPr lvl="1"/>
            <a:r>
              <a:rPr lang="es-ES" altLang="es-MX" smtClean="0"/>
              <a:t>Segundo nivel</a:t>
            </a:r>
          </a:p>
          <a:p>
            <a:pPr lvl="2"/>
            <a:r>
              <a:rPr lang="es-ES" altLang="es-MX" smtClean="0"/>
              <a:t>Tercer nivel</a:t>
            </a:r>
          </a:p>
          <a:p>
            <a:pPr lvl="3"/>
            <a:r>
              <a:rPr lang="es-ES" altLang="es-MX" smtClean="0"/>
              <a:t>Cuarto nivel</a:t>
            </a:r>
          </a:p>
          <a:p>
            <a:pPr lvl="4"/>
            <a:r>
              <a:rPr lang="es-ES" altLang="es-MX" smtClean="0"/>
              <a:t>Quinto nivel</a:t>
            </a:r>
            <a:endParaRPr lang="en-US" altLang="es-MX" smtClean="0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63A6F062-47D0-4F8F-9AA4-F1742C516E97}" type="datetimeFigureOut">
              <a:rPr lang="es-MX"/>
              <a:pPr>
                <a:defRPr/>
              </a:pPr>
              <a:t>29/09/2016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56975EAA-3A8C-48FD-8082-EADC0E690FD7}" type="slidenum">
              <a:rPr lang="es-MX" altLang="es-MX"/>
              <a:pPr>
                <a:defRPr/>
              </a:pPr>
              <a:t>‹Nº›</a:t>
            </a:fld>
            <a:endParaRPr lang="es-MX" altLang="es-MX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90" r:id="rId3"/>
    <p:sldLayoutId id="2147483883" r:id="rId4"/>
    <p:sldLayoutId id="2147483891" r:id="rId5"/>
    <p:sldLayoutId id="2147483884" r:id="rId6"/>
    <p:sldLayoutId id="2147483885" r:id="rId7"/>
    <p:sldLayoutId id="2147483892" r:id="rId8"/>
    <p:sldLayoutId id="2147483893" r:id="rId9"/>
    <p:sldLayoutId id="2147483886" r:id="rId10"/>
    <p:sldLayoutId id="2147483887" r:id="rId11"/>
  </p:sldLayoutIdLst>
  <p:txStyles>
    <p:titleStyle>
      <a:lvl1pPr marL="484188" indent="-484188" algn="l" rtl="0" eaLnBrk="0" fontAlgn="base" hangingPunct="0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FF5C9C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2pPr>
      <a:lvl3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3pPr>
      <a:lvl4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4pPr>
      <a:lvl5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5pPr>
      <a:lvl6pPr marL="9413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6pPr>
      <a:lvl7pPr marL="13985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7pPr>
      <a:lvl8pPr marL="18557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8pPr>
      <a:lvl9pPr marL="23129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9pPr>
    </p:titleStyle>
    <p:bodyStyle>
      <a:lvl1pPr marL="447675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anose="020B0604030504040204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l" rtl="0" eaLnBrk="0" fontAlgn="base" hangingPunct="0">
        <a:spcBef>
          <a:spcPct val="20000"/>
        </a:spcBef>
        <a:spcAft>
          <a:spcPct val="0"/>
        </a:spcAft>
        <a:buClr>
          <a:srgbClr val="FF90B2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39552" y="692696"/>
            <a:ext cx="8031984" cy="1788616"/>
          </a:xfrm>
        </p:spPr>
        <p:txBody>
          <a:bodyPr>
            <a:normAutofit fontScale="90000"/>
          </a:bodyPr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es-MX" b="1" dirty="0" smtClean="0">
                <a:solidFill>
                  <a:schemeClr val="accent1"/>
                </a:solidFill>
              </a:rPr>
              <a:t>LOS RIESGOS ÉTICOS DE LOS CONTRALORES SOCIALES</a:t>
            </a:r>
            <a:endParaRPr lang="es-MX" b="1" dirty="0">
              <a:solidFill>
                <a:schemeClr val="accent1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83388" y="4797152"/>
            <a:ext cx="8460612" cy="1944216"/>
          </a:xfrm>
          <a:ln>
            <a:miter lim="800000"/>
            <a:headEnd/>
            <a:tailEnd/>
          </a:ln>
          <a:extLst/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s-MX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s-MX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s-MX" sz="2800" b="1" dirty="0" smtClean="0"/>
              <a:t>  </a:t>
            </a:r>
          </a:p>
        </p:txBody>
      </p:sp>
      <p:pic>
        <p:nvPicPr>
          <p:cNvPr id="8196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80"/>
          <a:stretch>
            <a:fillRect/>
          </a:stretch>
        </p:blipFill>
        <p:spPr bwMode="auto">
          <a:xfrm>
            <a:off x="1979613" y="2781300"/>
            <a:ext cx="5297487" cy="224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75656" y="267494"/>
            <a:ext cx="7211144" cy="1399032"/>
          </a:xfrm>
        </p:spPr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s-MX" sz="36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SUBORDINARSE AL PODER…</a:t>
            </a:r>
            <a:endParaRPr lang="es-MX" sz="3600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17411" name="AutoShape 5" descr="Resultado de imagen para objetividad y subjetividad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s-MX" altLang="es-MX"/>
          </a:p>
        </p:txBody>
      </p:sp>
      <p:sp>
        <p:nvSpPr>
          <p:cNvPr id="17412" name="AutoShape 7" descr="Resultado de imagen para objetividad y subjetividad"/>
          <p:cNvSpPr>
            <a:spLocks noChangeAspect="1" noChangeArrowheads="1"/>
          </p:cNvSpPr>
          <p:nvPr/>
        </p:nvSpPr>
        <p:spPr bwMode="auto">
          <a:xfrm>
            <a:off x="120650" y="15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s-MX" altLang="es-MX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276872"/>
            <a:ext cx="4561098" cy="30407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267494"/>
            <a:ext cx="7643192" cy="1399032"/>
          </a:xfrm>
        </p:spPr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s-MX" sz="36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NO DENUNCIAR ACTOS DE CORRUPCIÓN…</a:t>
            </a:r>
            <a:endParaRPr lang="es-MX" sz="3600" b="1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18435" name="AutoShape 5" descr="Resultado de imagen para objetividad y subjetividad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s-MX" altLang="es-MX"/>
          </a:p>
        </p:txBody>
      </p:sp>
      <p:sp>
        <p:nvSpPr>
          <p:cNvPr id="18436" name="AutoShape 7" descr="Resultado de imagen para objetividad y subjetividad"/>
          <p:cNvSpPr>
            <a:spLocks noChangeAspect="1" noChangeArrowheads="1"/>
          </p:cNvSpPr>
          <p:nvPr/>
        </p:nvSpPr>
        <p:spPr bwMode="auto">
          <a:xfrm>
            <a:off x="120650" y="15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s-MX" altLang="es-MX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2060848"/>
            <a:ext cx="3948658" cy="41841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584" y="0"/>
            <a:ext cx="8316416" cy="2000240"/>
          </a:xfrm>
        </p:spPr>
        <p:txBody>
          <a:bodyPr>
            <a:normAutofit fontScale="90000"/>
          </a:bodyPr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s-MX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es-MX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es-MX" sz="36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CALLAR CUANDO NO SE CUMPLIÓ CON LO OFRECIDO…</a:t>
            </a:r>
            <a:r>
              <a:rPr lang="es-MX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es-MX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endParaRPr lang="es-MX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888940"/>
            <a:ext cx="3312368" cy="24842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913423"/>
            <a:ext cx="3888432" cy="24885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267494"/>
            <a:ext cx="8363272" cy="1399032"/>
          </a:xfrm>
        </p:spPr>
        <p:txBody>
          <a:bodyPr>
            <a:normAutofit fontScale="90000"/>
          </a:bodyPr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s-MX" sz="40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es-MX" sz="40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es-MX" sz="40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DIFUNDIR INFORMACIÓN SIN LA DEBIDA AUTORIZACIÓN…</a:t>
            </a:r>
            <a:r>
              <a:rPr lang="es-MX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es-MX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endParaRPr lang="es-MX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20483" name="Picture 5" descr="http://www.teens.com.pe/wp-content/uploads/2009/02/chi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2133600"/>
            <a:ext cx="5391150" cy="3929063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725544" cy="1399032"/>
          </a:xfrm>
        </p:spPr>
        <p:txBody>
          <a:bodyPr/>
          <a:lstStyle/>
          <a:p>
            <a:pPr>
              <a:defRPr/>
            </a:pPr>
            <a:r>
              <a:rPr lang="es-MX" sz="4000" b="1" dirty="0" smtClean="0"/>
              <a:t>FAVORECER LA OPACIDAD…</a:t>
            </a:r>
            <a:endParaRPr lang="es-MX" sz="4000" b="1" dirty="0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" t="6072" r="2376" b="2668"/>
          <a:stretch/>
        </p:blipFill>
        <p:spPr>
          <a:xfrm>
            <a:off x="1979712" y="2204864"/>
            <a:ext cx="5121866" cy="360791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1643074"/>
          </a:xfrm>
        </p:spPr>
        <p:txBody>
          <a:bodyPr>
            <a:normAutofit fontScale="90000"/>
          </a:bodyPr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s-MX" sz="36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es-MX" sz="36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es-MX" sz="40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COALICIÓN CON OTROS CONSEJEROS</a:t>
            </a:r>
            <a:br>
              <a:rPr lang="es-MX" sz="40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es-MX" sz="40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POR CONVENIENCIAS…</a:t>
            </a:r>
            <a:endParaRPr lang="es-MX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22531" name="Picture 5" descr="http://www.antipsychiatry.org/inkblo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3" y="2357438"/>
            <a:ext cx="3933825" cy="4071937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71600" y="0"/>
            <a:ext cx="8172400" cy="2000240"/>
          </a:xfrm>
        </p:spPr>
        <p:txBody>
          <a:bodyPr>
            <a:normAutofit fontScale="90000"/>
          </a:bodyPr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s-MX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es-MX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es-MX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es-MX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es-MX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BENEFICIAR PROYECTOS DE  FAMILIARES O AMIGOS…</a:t>
            </a:r>
            <a:r>
              <a:rPr lang="es-MX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es-MX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endParaRPr lang="es-MX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23555" name="Picture 5" descr="http://upload.wikimedia.org/wikipedia/commons/thumb/b/b7/US-hoosier-family.jpg/320px-US-hoosier-famil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2349500"/>
            <a:ext cx="5345112" cy="413385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214346" y="0"/>
            <a:ext cx="9358346" cy="2000240"/>
          </a:xfrm>
        </p:spPr>
        <p:txBody>
          <a:bodyPr/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es-MX" sz="36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EXTRALIMITARSE EN SUS FUNCIONES…</a:t>
            </a:r>
            <a:endParaRPr lang="es-MX" sz="3600" b="1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1988840"/>
            <a:ext cx="6015059" cy="33843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620688"/>
            <a:ext cx="9144000" cy="1296144"/>
          </a:xfrm>
        </p:spPr>
        <p:txBody>
          <a:bodyPr>
            <a:noAutofit/>
          </a:bodyPr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es-MX" sz="36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VENDER LA DIGNIDAD…</a:t>
            </a:r>
            <a:endParaRPr lang="es-MX" sz="3600" b="1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25603" name="2 Marcador de contenido"/>
          <p:cNvSpPr>
            <a:spLocks noGrp="1"/>
          </p:cNvSpPr>
          <p:nvPr>
            <p:ph idx="1"/>
          </p:nvPr>
        </p:nvSpPr>
        <p:spPr>
          <a:xfrm>
            <a:off x="457200" y="6286500"/>
            <a:ext cx="8229600" cy="168275"/>
          </a:xfrm>
        </p:spPr>
        <p:txBody>
          <a:bodyPr/>
          <a:lstStyle/>
          <a:p>
            <a:pPr algn="just" eaLnBrk="1" hangingPunct="1">
              <a:buFont typeface="Wingdings 2" panose="05020102010507070707" pitchFamily="18" charset="2"/>
              <a:buNone/>
            </a:pPr>
            <a:r>
              <a:rPr lang="es-MX" altLang="es-MX" smtClean="0"/>
              <a:t>    ¡</a:t>
            </a:r>
          </a:p>
          <a:p>
            <a:pPr eaLnBrk="1" hangingPunct="1"/>
            <a:endParaRPr lang="es-MX" altLang="es-MX" smtClean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276872"/>
            <a:ext cx="5605214" cy="37368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620688"/>
            <a:ext cx="9144000" cy="1296144"/>
          </a:xfrm>
        </p:spPr>
        <p:txBody>
          <a:bodyPr>
            <a:noAutofit/>
          </a:bodyPr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es-MX" sz="36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	SEGUIR PROCEDIMIENTOS EQUIVOCADOS PARA DENUNCIAR…</a:t>
            </a:r>
            <a:endParaRPr lang="es-MX" sz="3600" b="1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26627" name="2 Marcador de contenido"/>
          <p:cNvSpPr>
            <a:spLocks noGrp="1"/>
          </p:cNvSpPr>
          <p:nvPr>
            <p:ph idx="1"/>
          </p:nvPr>
        </p:nvSpPr>
        <p:spPr>
          <a:xfrm>
            <a:off x="457200" y="6286500"/>
            <a:ext cx="8229600" cy="168275"/>
          </a:xfrm>
        </p:spPr>
        <p:txBody>
          <a:bodyPr/>
          <a:lstStyle/>
          <a:p>
            <a:pPr algn="just" eaLnBrk="1" hangingPunct="1">
              <a:buFont typeface="Wingdings 2" panose="05020102010507070707" pitchFamily="18" charset="2"/>
              <a:buNone/>
            </a:pPr>
            <a:r>
              <a:rPr lang="es-MX" altLang="es-MX" smtClean="0"/>
              <a:t>    ¡</a:t>
            </a:r>
          </a:p>
          <a:p>
            <a:pPr eaLnBrk="1" hangingPunct="1"/>
            <a:endParaRPr lang="es-MX" altLang="es-MX" smtClean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492896"/>
            <a:ext cx="4487497" cy="33805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2 Marcador de contenido"/>
          <p:cNvSpPr>
            <a:spLocks noGrp="1"/>
          </p:cNvSpPr>
          <p:nvPr>
            <p:ph idx="1"/>
          </p:nvPr>
        </p:nvSpPr>
        <p:spPr>
          <a:xfrm>
            <a:off x="468313" y="476250"/>
            <a:ext cx="8229600" cy="5907088"/>
          </a:xfrm>
        </p:spPr>
        <p:txBody>
          <a:bodyPr/>
          <a:lstStyle/>
          <a:p>
            <a:pPr eaLnBrk="1" hangingPunct="1"/>
            <a:r>
              <a:rPr lang="es-MX" altLang="es-MX" b="1" smtClean="0">
                <a:solidFill>
                  <a:schemeClr val="accent1"/>
                </a:solidFill>
              </a:rPr>
              <a:t>ÉTICA: </a:t>
            </a:r>
            <a:r>
              <a:rPr lang="es-MX" altLang="es-MX" smtClean="0"/>
              <a:t>Conjunto de normas morales que rigen la conducta humana. Parte de la filosofía que trata de la moral y de las obligaciones del hombre.. </a:t>
            </a:r>
          </a:p>
          <a:p>
            <a:pPr eaLnBrk="1" hangingPunct="1"/>
            <a:endParaRPr lang="es-MX" altLang="es-MX" smtClean="0"/>
          </a:p>
        </p:txBody>
      </p:sp>
      <p:pic>
        <p:nvPicPr>
          <p:cNvPr id="9219" name="Picture 2" descr="http://t3.gstatic.com/images?q=tbn:ANd9GcRgLaUnTetfp7scv8EZ2nI1LeeoQLN28TgMFBG60DzQBfUTGauya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781300"/>
            <a:ext cx="3455988" cy="3375025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1" t="9215" r="8046" b="29874"/>
          <a:stretch/>
        </p:blipFill>
        <p:spPr>
          <a:xfrm>
            <a:off x="4355976" y="3140968"/>
            <a:ext cx="4320480" cy="26863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620688"/>
            <a:ext cx="9144000" cy="1296144"/>
          </a:xfrm>
        </p:spPr>
        <p:txBody>
          <a:bodyPr>
            <a:noAutofit/>
          </a:bodyPr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es-MX" sz="36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	OLVIDAR QUE REPRESENTAN LA VOZ COMUNITARIA…</a:t>
            </a:r>
            <a:endParaRPr lang="es-MX" sz="3600" b="1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27651" name="2 Marcador de contenido"/>
          <p:cNvSpPr>
            <a:spLocks noGrp="1"/>
          </p:cNvSpPr>
          <p:nvPr>
            <p:ph idx="1"/>
          </p:nvPr>
        </p:nvSpPr>
        <p:spPr>
          <a:xfrm>
            <a:off x="457200" y="6286500"/>
            <a:ext cx="8229600" cy="168275"/>
          </a:xfrm>
        </p:spPr>
        <p:txBody>
          <a:bodyPr/>
          <a:lstStyle/>
          <a:p>
            <a:pPr algn="just" eaLnBrk="1" hangingPunct="1">
              <a:buFont typeface="Wingdings 2" panose="05020102010507070707" pitchFamily="18" charset="2"/>
              <a:buNone/>
            </a:pPr>
            <a:r>
              <a:rPr lang="es-MX" altLang="es-MX" smtClean="0"/>
              <a:t>    ¡</a:t>
            </a:r>
          </a:p>
          <a:p>
            <a:pPr eaLnBrk="1" hangingPunct="1"/>
            <a:endParaRPr lang="es-MX" altLang="es-MX" smtClean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132856"/>
            <a:ext cx="3633961" cy="430904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008112"/>
          </a:xfrm>
        </p:spPr>
        <p:txBody>
          <a:bodyPr>
            <a:normAutofit fontScale="90000"/>
          </a:bodyPr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s-MX" sz="40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es-MX" sz="40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es-MX" sz="4400" b="1" dirty="0" smtClean="0">
                <a:solidFill>
                  <a:schemeClr val="accent1"/>
                </a:solidFill>
              </a:rPr>
              <a:t>INTENTAR QUEDAR BIEN CON TODOS…</a:t>
            </a:r>
            <a:r>
              <a:rPr lang="es-MX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es-MX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endParaRPr lang="es-MX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10243" name="Picture 5" descr="http://www.arietecaborca.com/wp-content/uploads/2011/04/pedro-infan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2214563"/>
            <a:ext cx="5494338" cy="396240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1800200"/>
          </a:xfrm>
        </p:spPr>
        <p:txBody>
          <a:bodyPr/>
          <a:lstStyle/>
          <a:p>
            <a:pPr algn="ctr">
              <a:defRPr/>
            </a:pPr>
            <a:r>
              <a:rPr lang="es-MX" sz="4000" b="1" dirty="0" smtClean="0"/>
              <a:t>PERDER LA OBJETIVIDAD…</a:t>
            </a:r>
            <a:br>
              <a:rPr lang="es-MX" sz="4000" b="1" dirty="0" smtClean="0"/>
            </a:br>
            <a:endParaRPr lang="es-MX" sz="4000" b="1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708920"/>
            <a:ext cx="6107845" cy="3033563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584" y="267494"/>
            <a:ext cx="7859216" cy="1446994"/>
          </a:xfrm>
        </p:spPr>
        <p:txBody>
          <a:bodyPr>
            <a:normAutofit fontScale="90000"/>
          </a:bodyPr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s-MX" sz="40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es-MX" sz="40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es-MX" sz="44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TOMAR DECISIONES POR INTERESES POLÍTICOS…</a:t>
            </a:r>
            <a:r>
              <a:rPr lang="es-MX" sz="44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es-MX" sz="44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endParaRPr lang="es-MX" sz="4400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12291" name="Picture 6" descr="http://3.bp.blogspot.com/-c9c5wS_ZhUg/Td1v8jj2wjI/AAAAAAAAAmo/hkq1rwIbBE8/s1600/politicos_corrupto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1916113"/>
            <a:ext cx="3590925" cy="476885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75656" y="404664"/>
            <a:ext cx="7668344" cy="1224136"/>
          </a:xfrm>
        </p:spPr>
        <p:txBody>
          <a:bodyPr>
            <a:normAutofit fontScale="90000"/>
          </a:bodyPr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s-MX" sz="40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es-MX" sz="40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es-MX" sz="40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MIRAR LA </a:t>
            </a:r>
            <a:r>
              <a:rPr lang="es-MX" sz="4000" b="1" dirty="0" smtClean="0">
                <a:solidFill>
                  <a:schemeClr val="accent1"/>
                </a:solidFill>
              </a:rPr>
              <a:t>REALIDAD A CONVENIENCIA... </a:t>
            </a:r>
            <a:r>
              <a:rPr lang="es-MX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es-MX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endParaRPr lang="es-MX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13315" name="AutoShape 5" descr="data:image/jpg;base64,/9j/4AAQSkZJRgABAQAAAQABAAD/2wCEAAkGBhQSERUTEhQUFRUUFxgWFhgXFRUXFRcXFBYVFxcUFxUXHCYeFxkkGRcUHy8gIycpLCwsFR4xNTAqNSYrLCkBCQoKDgwOGg8PGiwkHyQsKSwsLCwpLCwsLCwsLCwsKSwsLCwsLCwsLCwsLCwsLCwsLCwsLCwsLCwsLCwsLCwsLP/AABEIAOEA4QMBIgACEQEDEQH/xAAcAAAABwEBAAAAAAAAAAAAAAABAgMEBQYHAAj/xABGEAACAQIEBAQEAgcFBwIHAAABAhEAAwQSITEFBkFREyJhcQcygZGhsRRCUmLB0fAVIzNy8RZTkpOy0uEXgkNzg7PCw9P/xAAaAQADAQEBAQAAAAAAAAAAAAAAAQIDBAUG/8QALhEAAgIBAwMDAgUFAQAAAAAAAAECEQMSITEEE0EiMnFR0UJSgaHBM2GRsfAF/9oADAMBAAIRAxEAPwDYrbUpmpvaNKg0GQctRWagNATTLQDNRC1cxohaKDZAM1McXxBUEkxFIcV4utsSSKoL8xC9iIc+WdBsKC9dErxHnU5yqRA6mojiXMbKpzGSes/wphzWbaarv71S7+LJ3pNmM5ss93mNS3Wj4TmtkJBYlT61TjdoBfpWQptF3w/N2V9BpUvhOcwTBP41mYv0IxR700yllaNMv86KMwBHpUjwznW2UGdoPWsg/SKUXHkbGjUy4dRKLNhvc82V/Wpp/wCoC/sn0rKnxpbehXEGjUy31UjWhzuo+ZSBUzguOW7gBVgaxRMa20mnOF4q6GVJFPUVHqmuTchdkUOaqdy3zUtxArkBh361abF7MJFWmehCakrQ4NdNBNdTNAZoQaChoBoGhoBQigVA11dFDQIk7dLCkbVLCskeCdRWo1FamWhN6pHOPNbWW8JN41Pars9ZF8RmAxMjsPwpMqTpA468Ss3HLHKW+vSqUuIOafWlMTxJjuTtFR2epM3IeY/HNcOutRrUuDNJslIT33EjRTRjRTTEcDXTQVxoAAmgmuNFpjDhqWR6b0dTQIdhqUVqbhqVBpDHNm+QdDWh8ocVbKqsZB2rNkqzcq45kuDSRVI3wTcZGs2zR6ZYHHBxoaeitT2Iu0dQ1wFcBQMMKMBQUIoEGihos11BJJ2qWFI26WFZHhHUV6OaTc0FxG+JuQpNYxzqS10uep0rQuY+Z7duULa9hWVcwcV8VvSkxt2iBumkTStw0lSMg4aKAmizRrayaQ0EIogWTTi72pXD2I1O1FlKNsZFKBLZNO7gNx4Aj8oHX0pPFOoAVem7d/p0FFj0jcr2pQW4Exqdj6UXD2yxgAn0G5p1iyTp23M6fhoANv50NjUdrI4mjpQeHrS9jCljAFNslRbBQUdN6OlkjykVypDebp2pWNxYtbWpfgONCNrUQrgbGaAXNaaBendGu8NxSsQykTFT9q5NYxw3jjW9jpV35d5pDsFJrVSs78OZcF1owpK1ckUrVHdYauFdXUEnTQ0aa6gVEjapYUlapUVkeEcaRxB0NHuvAJqOxPEQELehplpmS8ykK7zq2Y1UL9ypXmHHB7zsOpP51CO1QQ2EY0SjGi0hHClrem1Iilrf0+tDKjyObNjqaJefSNvz+1FbGEbEe4/nTO61Ska6klSDPiIlR13PU+lIqsya5bJO1WDgfJd2+V8pg7dJHcT0Hem2kKMZSI3h+GZtYOQbkdfQHrSzWy5gAAD2PsKveP5ft4dPDQq90COpW3O5E7t61FNgxaAJEaaDQE/vEa6k1hLJudkcWxU72GIaI1j+pq1cF4EYVo3M69un5UPAuVbl+4GcEA9T2B3rQ7XCgCqj9TQR/W9TKV7Fxgouyo8V5VDKXUQQZjuD29N6pWNw0SYIjQ1uFzC7gjQCsn5kHhO6jZiQfvNODpk5IpoqwOtCaRYwaWXWuo88Mj09wmKKkEUwFKK1MV0aby7zYGhX0NXKziARWGWb0GrtwLjjqgJOZdvUVcWd2LqPDNEBoZptgr+dQ3cU4FWd6dqw1dQV1AiWt0pSVuju8CsjwhpxZiLTxvlP5VkXFOabi2ygO8itE4/zLbtqQzCY2rEuLYsM7EbSaGDGd+7JpAmhY0WpJOFA1KW1ohpFUBFKBDXW7c1I4XAsROw7/wAqmUqNMeNyGowwAkzPanfDeBtfaFQx6fxJq08vcq23uWxffL4h8qwcz66bDygnQE7natQwXCbSeS2EXKNACCwB2JG4nvWeqT4Ontxj7jPOC8k2rcNcFw+yjL/xPofxqaFu6TFhPDBiWgFmj96JirsvCbfVQx7nX/SnC2FGgAFLtyfJXdiuEUN+WrjKYUlj1J0+v+lL4HkZU813zse/yirwF9KB7QOlHZQd9kIuHC/KB2o6YeJIEHpP8aI/H7AJC+I4mC6WbjpI3hlUhh6iaUv8Vt+GLiHOGbKuSCS2srqRBABJBiIM03Bx3YLKpbIRe42ua2fWCCPbUisg53uy7aEHMd47mtN4px8ZItsUcuqNIAdAVdiwBkahGAbUe8VmXNqkliXZ9Z80FvUyBJ+tKMd7OjtSlilJeCn3G1oVeiMdaAV0nkiyvSynSmwpe3QIdWzUpw+80wOtRSLUlwu5Dg0wjya9y+pFlJ3ipMVHcGuhrSkdqkBWqPch7UHrqCupjJS3Vb535i/R7cL8zaD+dWNKzbn9S+LtqdoH4msTwSjcUxDsczkktrqahbrVM8xaXSO39RUE5qQZxpQpt60jmpS5dmkNBzRESaBGpzb0j3/Kk9i0rJngfDB87dNh3PQVeOVuTg4F29oJ8q7CBsT+dR3LWEQWDdeIUSJ0EwJP3IFTGK5ysphfCFwC5cTIonzAv5ZgbRJP0rnrU9zviqVRGeKVbxe6WKJIcEaEWrRlFBnSVBPu7Uvyzb8O/hiAFZrjBoAGl23dZk06Ahf+WO1QXEuOWrYS27ZVY5joT5LfyroOrR9FNSXAeYcO2ItEXrflLt5my65CiiGjU+Ix/wDaa68SpSk/hf8AfP8Aon/0P60cUfw0XvmrmH9Dwr3gudgVVF6FnMLJ7Tr9KyHmHmfieHxJW/fuW7ghsiOPDAYSBkWUj0IPrO9avjbdrE2jaurnt3NCJI2IIZWEagx2NZFY5DxLYnz4d/B8XzHxLYPh5+jFiSQnXU1EZo5Z45I1Xl7G3cbawmLzhYDC4nmy51LIzKqxLGDBYkKCYUkyJHmTExaFsGDeYIY0OSC1yD0lFKz++KRt3rODsBBltWrQgSdAAJJJJ1JJ+pNUnjXP9m5dDWm8QW0YbFRmuMkxmGuibjvVQdsbg0iyFgBAgAaRoAANgPSiW7SG5njzRuCROkSQNGIEgE6gEgb1n+J5zdtoFG4Zza2YZjIn861zJuDQsUUpouHHsIGy3BOa2SRHUFSCp9NZ9xVH4qwYHSrfZ4izbTB9KhOK4YQwrzOlyarifS4F6XEzrGWMrR0O1IgVK8TsSD6VFiu8+d6jHom0HtjWlUots0INBzslcHaDD2FKYTy3B70zwV6DvFO8OJuADqR+dMOaNc5et5bQFS4NR3CbZW2s7xT8NWqPagqig9BQV1MZL26rHNfBc7Lc7VaE2pPGWQyEHtWJ4Z5342f71/8AMfzqJapjmCxlv3B2Zh+NROWpJESaCa5jQUDDq1OATHvtTMGn11YVTSZpFErY4HjMUgz3IsrsCTlEdkXSfU60T+yyL1t+gbLPQ5VJG/oKPa5icLkV8ixLMensOp7Ck8Hxa48fo9pT/epb8S6wJNy6twIpBICgw+20anaoWps64yxwacvqhpx60WuFi0QcgEbBf/M1EZD6GrVzTy9jMPbFzF27WV3Kko4JDNLQQO+vfaqumFzSU1yiSNJAG5jqB6TW3By5JdyTl9TQvhXxO74psuxNvKSFJ2MQcvpHSteTBypJ/oxv+ArI/hRhT4xYj9XKDrpJ3/Aif51ttpay02zVTaijGvizbclFBOVfNHq1Z1g3ifp/Gt6534Gl5CHnXyiBLSzJoP8AhI+tYxx3gf6LuwYuAUiNQRMkToPzIPQTVY3pdMnKr9SGL4gDc1YeD8Ma7bDJhsZckyGS0uQj0LHzCq5y+wGKs59jcVWn9lzkb8GNbtyNiC2AsBtHtqbLjqGssbZBHfyit9VnPqaM6wvMMEouaUkMjDLdXLvKdYjXKSRBkClcTxZXAMgk7a7j+NQvxC4cUxl6+hhGusAQfMLipad4A1Am6IPv2plwy87jMUmZMhgBpoWKkgA9yO81wSwLHPWj1uk6ttpMcY9fMexqBdYJHarPisE2UFhr+HtVex6Q09/4V1D6/G/cIhqOppIGjrTPJFkapHhzkOpG8ioxKufI+FRmkjzCmioRuVGk8PY+Gs7wJp2DTeydKVzVoe2lsKZ66iZ66gdk5bozbUjh8SrfKyn2IP5UOMuQjECSATHtWdHgmKfEfh/h4piNn81U01dfiFdZ7isTIKyNKpBeDUslCLUUtSly6D0ApGaCg6ampLiSwqjXTbQ6/wAKZ4C3muIO7D8605uWBcto5VcoMvMCEbXNPQDQ1nJ0bY42mZPiQ0CdB+OomT9Ks/w+wiXnayzhG8SxeWf1vAZ8yD1Kv+FK894AW0tqqQA9xWJSCHUzlLbE5XB00OWRoapucitIPyzPIt6RsfxWvI+GyBhmtlbjT6Sip6MxeQD0tuelZjy5bLYq0FiS43Ej1kSNIn70xvY93VUZiVXYaASd2gbsf2jr61Yvh5gXfHWWRSQjBiY0G8BidACdPaYqpbkRVGr8kcJa15YACqoUwJIZmORiP2QEH0q+oSJqF4JgRbWSqqxhnyyRnKjMRPqKc2eKEtlItj0F0tc2nVPDEaetRFG82uA3EcP4ilRoSNCNwen9elZZz9yzaFo3k3RHBgeUurLm6wGjxdOmWI0rVlugnTv6gj3B1qG5p4Sbti4lskFwzQAPMSDK+50E0mt7K5VHm4nWr9wf4tXFTJeVMwWPFOfUgaFkQSzHvIn0qlY7AshbysApAJI2LCQCRpOh+xqPYVqnRy1ZNcycwjEQq5iAzuztAa49wgs+USEGgAWTAUa71P8AArtsWVASWCRnDH9ck5WXYgdNR16GKoioSYG9X7l7GpbXL4SZtCfM0HKCkyNBoCdN/NSk4c5FZ0dPhy5JacPP6fySeTOpkMTA1IAGntA/reqdxmxB9jV9PEv3F+7fbeoziOLtgEvh7bj6g/jNc8+pTfph+/3PocvR5+w1ldv67fcpmD4Vdu/4aFvsI+5py3ALy7qv/MtT9s1T2C41g83ks3lPZSkfeRVvwuPWBmGQdmuIT9oj8a1xz1/glf8AZI+UzS7b90TK3wrp8yke4qZ5Z4r4V0diYNXTGcxYe3ocv3Qn7LP41H/7S4Nj8on/AOW35iuiENX1Xyq/kzWdxp8/Fv8Agu+FvgqD3FdcxqjqKgeE8RS+StuPKBuCNDtvUl+gH+orWox53+K+56ceoy5Y+hV8qX2FP7QHeupL+zz+9+H8q6jXH8r/AG+5jpz/AJl/iX2GlriEGQAPpH5CfxqQw/ELjmBmPoPFP/7I/CicvcKLNLKdNpH86uVm0FGlZyjGL5b/AFOODlJcJfoZpzjwZxazssAaybYMTuNCSKynEjU16Y4xg1vWmttswINefOaOEfo997fQHT2NYydmijpIFqAUL0SakokuBvF+2ezqfsa33hKDwwNxsZHbykEfhFefeFX8l1G0MEHXUH0PpW58ExcDJpJgiCSCQCSQTqQwhtf2veG1sbQKzz5ykTluW0zG24VLZzFXEBsgQ7zBGh6Eei5xxfh1pfNbLqS0GzcQh09n+V1nTofSvSdhww1FIYnl+xcJYpDEQWGjQdxPSandBKKe55pwPC3uuEtqWYz5RvAEk/atk5B5AbCBL96Q+VmKk7M2ZV8saEISZOoLx3q+cP4bataWraJO+VFUn1JA1+tOWUHQ092SlTtgWLeg7704ZBH9fem17FpaBZ2CqASSxAAAjUk7b0jw/jlm+pa1cS4BoSpmD2P4fetNJPcQtdTtSRQ7H6e3+opn/tVhjf8A0cXkN0mMgMmR+rI0zekzT3H4nJbZz0H8YmhxoayWzNOY+UmXEHwiXe/o63FY2biloi5l1GsHOvytJ0zKBS+L/D/FZh4WCvqI1/vEvLM7oygQvoZPrXoC3dUgdT+Rjf00pqOIobmQamMxPQTtJ6Tr9vUVnbKcE3ZhXC/htiyZe14YgiWIYgkQCESSTrPTbcVqPLvJQtHNcIchYErrJULm3gQAICgRNWd3ANJ2cTrB61cVYpejgz/mq0LZhVCgFlnaSI/KfsRWfcQvEk61oXxCUeI0lgYBGkiYUwD9bh+n2zS+8msoRq19Ge533kwRVkQWrg1Fu7n3oAa0s8BocW3pzZuUztinaWTQBfPh8jFmbpArQFqqch4eLAJ61ahVrg9jp41BCldRa6qNiftmlZqt8A5zsYnyowzdp/7gD+FWEGszwATWX/FPl4n+/UbaN7d61CmPEcCt1GRxIYEH2Om/SgqrR5kurrFJNV7555FaxNxNU9tV7TVDJqSQ9q5BrUuS+K28ls7MJzkt0UjLudASwHaRPcHJ89WDlzFSfDIkMwLQASVRXJAnSIYzNFmsOaPQuHxysJkAaHfSDoDO2p6U4/TADB37Vg+M+IbWwq2iXKnxCzRlF06+VYgokkAaa+bsBF3/AIgYtwQ9zMrTKkCNTPTUQdRG3SKY7S2PRd3HAISSAIJkyDEbnZh+dUviHOtvCYgOxzqVS20OxYKJlgrbkEzq2s6Fp0xi5zViSuXx7sZcsZ2+XU5TrqNTv3qM8ajyQ5G+fEHi1nFYBxYv2mZGW5lDqCyg7GTpvPutUz4Ycw+FdvIxID2iwiT5rfYd4Y/aqBh+LsqMhLEMCBDARPeVMrqTlEamZFE4bxI2nzdCGU7nRwVJgMJMHvVWr2MtJbOS74/TLd664i0wuNr5iRJEf+6JJ7jvV450+JCG2i2oym4obNIbyEMwIGoAIAO+pjQisWwuPNtsy7jY9R6qRqreo1FBicez7kwJygliFBJMDMSYmaNWw63NQ4p8WUyjIhuOBoxBRQZ2OssOvTWI+XMYjlv4kthzde6Dda6ymNFUZQAIPQABYAECPrVADUINSaamaqPjLpBsMfXxApnv8pH0j6mrbynjb2Kt+NfU2kMZEGZcy7+IzE+YmNgAI7zWBW2gg1o/CPjAy5UvWVNuYJVmkKd4DTm6mCdfSriyJtss3xIylBcykZfIW6AAMwiNwfP6grrWVXX1+tXHnXj9vKlpX8Wct1bimBkIYAFRo0gjXcABTOUVR2uamR/oTUSVSO3p5+jSMsQfMfeiIaTxR832/IUFlqRyy5ZIYW5BqxcE4M19hMhdz61X8AhLDSfStI5YwtwsGYZREx6DqdKpGmKGpls4bhRbQKNgKc3HgEyB6nam+Dby/eZ+9N8XiCquzSq6+wAnXQiNp0k/gK0o9a0kPsx7/hXVSv8Aai3+3+Lf91DRTMe/Ez8pdtMCVZCDIJBXUaafWtG5D+I5VvBxT+U/Kx2B7bjKPpHt1suDv4TFKobwngZT5Fae2xOXafQDSKgeMfClbgNzDN4Zn5CrZddgJnuNQYrNNrk8ejS7N8OAymQdiKB2jfSdPr2rPOWeHcUwrC2VRrZI8zFmyjb0OXrB+hFXHhluQWd87kgk6QoKjKEgDQqQfUsfo/g0iwOP4EXrDrpqPoY6H0Ox96wLm3gTYe8dIViSvt2r0CzeZk1IgesE5pBJ/wAp69QIrMPiVwm6LZYwyKZG2Zdh9RrFJjkvJlpalsNjShkeo9wRBB+nT1pu9JE1JKYtevliWMewAA/CnOA4XcvNltqSSJGwmJ+Wfm2Og7HtS/A+DG6Gchjbt6nLEsYnKCdFESSx2EbkgHaOUEwq20QAgkDMLjOIYHLkysdwWtiCJ/vV6RTUbJlIycck4jKrMuXNpqCIaYyuWgKY1BOjRpNMcVwC4i5tGUmJAcd9wyjLHWe4r0nicBZCZmRAFDNMAQCCXb0nWTVQsczcMa14ouW7fdIK3JO+ZF1c/va+9VobJ1GE3LcGD3jcdPzokVs/+xWHxFtbmFYradTIU5TcDdGb5pBnytImQMtMD8JsxYHLqxhllcqwcojyqzSBLAHc6damh6jJopTD4VnYIgLMxgAbk+grU/8A0kVQMxAygl28bQwASYa2AFmRIOnWam+HckYZUDsbTWjlfQKtryqQGzEk9SSc2sbUaWDkZVw7lS7dIUA5mD9NFZGyxcY6JJke8d9LavwnuCAcudkMKWcwwiXOVQI7AnXrVqwXxNwNu49piwS2YR8udHgDUAajWY0iO1SXL3O9vHPeKDKLTDID8xQj5z28wbTppV6GTqZQrnwpuQWXKQqRo5nxBoxcFTHeF9tN6qHHOAXMNGfUMSFMEA5SASJ3Go9RsQDpW88V5kTDgux+VGYgdlWdex2A9XXpqMj5i4obOJdUKpZxGZiB4hXJcBGV7ecgwYZWUmAVKyIUDjSBNlOt3yPz+tOziOv4ff8A8VH3RlYiQYJEgyDHUHqKAXorM3i2uA+JYZpG232oimiE0dFoEy2cnXcz5DGvpJn+vyrVsFgQq5TETqMp1gDv9Ndawvh2KNt1Ybg/0K2vgWJzISGzaKQJ2BUHftP2itInb0rXA7xt5bSQRCgEzJ0jXedTOup6Ek1mPHubGvkqmidSfmPqe3/gdhFh5rxF/EHwLZhB87AEqzHZFyiTGunoai05Cic1wkgSQFA6TG532nSOxqm62QZ5Tm6jwVjxj3oad5V/3f4n+dBS0s840A8lQxxOBveG+8SHtHOYKZo+X1hhoQQCKuPAMXdKlL1rw7oEFgyMpjrmU6jbfza7QJrD+WubruEbyGUmShmNxJGUghtNwf4VsvA+YrOJcXLTL5gC4MLlMbNmBlgdoy+5qa22Ae8V5mt2Lq27wuW88BbmnhMdCQrDrsCCBufem6XQFVAQ9ojLOa26gKf1liY1HmG3UD5i+4xwpMXb8K6oKNqDPmDa7D26g96yzjHw8xmGYvh2LqDoUbKwUajNJjT3pWvJe5ob8Qt2ioTy52YwLfhh2iY8xGse/ttWe/Ebme2UFpGV3cecoxIUBhCknUnyqek7wNBVV4ocWAbd7xYkmGBbaCSG1kRGxjaopOFXXIC23JIkQp2Ea7bajX1obQ9V7DC41EmrJhuR77KXcZAN53G580fJMaA6mRAI1qu3BBI7VIVRM8OxJCKVEmzNzKxiZILOkQR5UUk7gWtDqAFbvMLMEclTdQqQ5N03AQUiJOUZTbnt/fNH7sHcxjGNflTII08sERp6Ej61JcEwSXZTN/eOQFBChY6N4pnIc2kaTIEiTVJvwQ0W7j/xZuYjDGwtsWy4y3GDEyOoUR5QfUnTSqJ4pq4/+nDXGdbLqzqobIpBUMzCLZcuSpy5j5t4Gpk5dBsfC3CDCmyUDXcv+N+v4kfMD0WSPLtG9Ntsm0jIuE82YnCgizdZAf1dCs98rAgH1obnOeLN0XTiLucCAQxEDtA0j0io/EYB1mVaFJUmDlBBgiYimpWlrY6RPcV57xeIt+HdukqdwFVc3+YqBNQn6U0ZZMdpMfaiFaBVo1MdIMHqXsHFYMrdAu2S48rFWUMp3jMIYbaUHLGDzYvDBh5WvWhqNCPEWRrvW+828BXF4a5ZIElc1s9VdRof4fWiN+BNmAtx287M7OxYkF7gjxApBtkKZGhVoy7aDaKU5lxSOoyFGi45LoFVXNw58wtwGt6FAVjKGVoNPMRyq1q2wuhkdrXiRCtCq4zD93y5WzZh+yM2aBA8YvS+jKwA8pUEKFYlgmTZCCxlRpJOp3I2/IKvAwJoK6hFSaDjDYJ3+VSZMad+07d/tV24XhEwmGZrxVbjGchALFcpAUA6TJU9dvWnfImGAsqxPlYkGA0jUTJXbUDfbfsakMRylbvMbt4mS0Qrwqjoo7/Tc9quK8nVDE61Iz/hfD2v3lt2xqx09BvJPtW0cLwSKoyrplA7TqZ0+1MuDcsW8OZtgDbWJbpMkn0j+dOuLcZTD2DdIJUeUZR30B9v6FVFHRhxdpNyF8bdW1aJOVU/W82UAd5012/rWqZxbnayzHILhB0JGTUREEsJg+/1qqcb5iuYhtSQg+VZ/E+v9etRqGm5JcHLl6lvaJP/ANsJ+xb/AOF/511RED1oKnUcmpmm4v4Y4TLId065txA7lWI3/wBKCx8NltEXbV/EAH5cgUMIgyXmDB6RrVXtfFF7gKYlC6kRKXHtssnWChBMjSCelJYjh2HxQnC4go5/+FedzproCQSTtoC30qUqEbHwaw6IBcutf0lcy2wRGusfrfXT0pcXkc5gYYaDNGkbjymTuJE9qwRP0/DNCnELl/YLx9h01FWXhPxVu21CX7ecg76Bh7hwdf6kU9nwWmafxJhpIyz8zZbbeVToCsliD3AMdYqMxXELCKzW2soQx2OhjWYsGWjU66g+tQeOVOKWBkRjqWVyHV1iAQBGT7uZy6axVIxfw3xmZgq5xJAOVwSF66rAnp5jS2XJpb8Enzrz7adGtYfzFoGfzAIAdcmcBi5MEtprG5E1mrNU7f5Pxi/NhrwHcoQNPU7dKhsRhmQkMpUjQgiDSbsltvkQmnWBxzWnDIYMEdCCGBDKwMhlIJBBkEGmpoKQjSuBfE1VULethMp0Nm2sESDlKMwjUTofptV74T8ScLfE5wjEnyXCFPoQT5TPoZrz4Ho63iK0U/qjNwPUFjiFpwQGUySIXzAgk9FmR3/Go7C8r4O2zMlmyPEJklVbc6qM2gE/qjSvPY4xdnNnYmMssc5g9PNMCl7PMt9EKLcYAx1MiP2W3X6UekWlmy3ORcGmMF8ImXKZtQCgeRD5dgIO0ROtO8Vy/gmxFq84tqbZIiAFaR5ZGxKmY9/SsOucyXmKk3CSoy6wZH7wIOf3aabtxRyInTNngBRDdxA0+lHoDSz0hiOO4QA5rlmEjQsnlIiIzGJqGxvxKwilZvKQSZKyxWJ3Ua+mk+k1g13idxpm45zRml2MxtMnWIEe1N7l8kySSTuSZJ9SaeqK4Q9DNI5t+IuGvBvCS9nAZUfN4YyuNZAJJE6gaHQajUHOMTiS7Fm1LGToBqfQaD2FJFqColKy1Ggwoy0QUZakos3K/HFstDAQY1ieuxOZdIrTsLxVfnVgwaJYlAP+MNoPcdNKw9D2p9hrd6YRbmbsobN9hr1q1L6m+PM4bG3LjvLIYAbahnJO5KmJf7d+0VD8SwSY+F8QlQxOVSuhHchtoj9o7nSqVhuEYu64XEG8E/eeQY2EloitD4LwnwEULoOxjb6DX7xV3fB1xk8mzWxDtyFh0EAMzDXzZoM9BAyn219ZqJxfLNo/IGDAGdwun6xYoBO/Sr3jAGHyh43WVH5jf6iq9xR01EAgiSTBYR3UJLADXQ/WjSRkxQS4Kl/YC/7xfx/7a6prMvdP+XZ//tXVOk5O3EzFnrluUe9hnGpRgNtjSIU9j9jWVmdFq4Jz5iLACSHtjQq6g+UkErO8aDQyNKuXDfiLhrpXxrPnBhRka5pGsAkkH0WB6VlmEwrMyjKxBIGg/InStH5WuWsMwRVKNcJXzSjwNDrBIWZ6z6iquxGgYDiubM5stbtsBBcLafXq2ZwwHYkKewO9Pb1pGlY8QKAcjBWAPQ53HzQerbdKhsBiLaMMsCNSVVZMmRoVLgx953FSI4opZlPmGsy9ogL1lc2g6QRJ1mmbwE+JtqQDkJtt5xsdQAJAzHTqDoWWJJEYnzwV/S3UbroxLZyW6lm9IAgaAARW4PdzaEKVzLlIkCM4IE6yRlBMQNQKyjg3Kf6ViXvX8yWS5yhwQbuk6Ej5AupaIihjnFukUZLDN8oJ9h29aSarhztxHwycNbyqm5ymSQTmEsNCDoes5QZggVTjU0YtUBXTXGuigQM12agNBFAA5qHNQRXRQB2agmuIoIoAGaEGgrhQAajCiirFw7lgXrRdGOYRAidZ2yjXadu06iSApRctkR/B8virmIA9dv69IM1pvDk8kIjIYWFXMqk/rQpInSDtIke1ZljeFXLPzqQJiY0Pb+j/AANWDgPN2RVRxtpmncDUKdR67k7/AHqJthkoOpFxxnMdu1KsxDdQZUkaCJCyxHYrp61FY34hIilbQLbZdQoAmdYUa+kRTfjN63iVAjKQuZRMgrBiMskwZHSNdxVMxWFyHQyPp/An7g1blReXNJPbglOI82X7x81xgBqACAJ7+UAUwTFtIOZpGxk6e3amgpVBrU6mzilJvdj/APtW7/vH+5oKaeGa6psmyR418x9z/CmeE3PtXV1cp669pM8vfIfenqdKCuo8nNL3MC9S9np/mrq6umPAyVTemF//AAv/AKdz/rWhrq08lMpvEP8AFue/8KbYj/DWgrqzlycBHHehO1dXUhsJRhXV1MZ1cK6uoAGgNdXUABXUNdQAYVeuSf8A8rX/AFvXV1OPJ0dP70WjG/Lc9j/9w1mHFv8AHuf52/6jQ11J+406rwLYL/BufT/qFJ/rt7H8q6uqnwcj4BvbCiV1dUGbLHXV1dWZmf/Z"/>
          <p:cNvSpPr>
            <a:spLocks noChangeAspect="1" noChangeArrowheads="1"/>
          </p:cNvSpPr>
          <p:nvPr/>
        </p:nvSpPr>
        <p:spPr bwMode="auto">
          <a:xfrm>
            <a:off x="77788" y="-779463"/>
            <a:ext cx="1562100" cy="1562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5000"/>
              <a:buFont typeface="Verdana" panose="020B0604030504040204" pitchFamily="34" charset="0"/>
              <a:buChar char="›"/>
              <a:defRPr sz="26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0B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0B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0B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0B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0B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MX" sz="1800">
              <a:latin typeface="Arial" panose="020B0604020202020204" pitchFamily="34" charset="0"/>
            </a:endParaRPr>
          </a:p>
        </p:txBody>
      </p:sp>
      <p:pic>
        <p:nvPicPr>
          <p:cNvPr id="15366" name="Picture 6" descr="http://2.bp.blogspot.com/-EhCa3uECiyA/TefTVkbjVwI/AAAAAAAAAEk/q_t_Pt4m8yo/s400/davinci.jpg"/>
          <p:cNvPicPr>
            <a:picLocks noChangeAspect="1" noChangeArrowheads="1"/>
          </p:cNvPicPr>
          <p:nvPr/>
        </p:nvPicPr>
        <p:blipFill>
          <a:blip r:embed="rId2"/>
          <a:srcRect t="17007" r="1587"/>
          <a:stretch>
            <a:fillRect/>
          </a:stretch>
        </p:blipFill>
        <p:spPr bwMode="auto">
          <a:xfrm>
            <a:off x="1907704" y="2276872"/>
            <a:ext cx="5450308" cy="38733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476672"/>
            <a:ext cx="8318158" cy="1368152"/>
          </a:xfrm>
        </p:spPr>
        <p:txBody>
          <a:bodyPr>
            <a:normAutofit fontScale="90000"/>
          </a:bodyPr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s-MX" sz="40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es-MX" sz="40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es-MX" sz="40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NO ESCUCHAR, LA VOZ DE LOS CIUDADANOS…</a:t>
            </a:r>
            <a:r>
              <a:rPr lang="es-MX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es-MX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endParaRPr lang="es-MX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14339" name="Picture 5" descr="http://4.bp.blogspot.com/-hw4SlzR0zLw/TY-cqXZxlyI/AAAAAAAAAI4/Lu8ou0PjkNY/s1600/20090704020307-escucha%5B1%5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2349500"/>
            <a:ext cx="4810125" cy="4143375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87624" y="332656"/>
            <a:ext cx="7742094" cy="1368152"/>
          </a:xfrm>
        </p:spPr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s-MX" sz="3600" b="1" dirty="0" smtClean="0">
                <a:solidFill>
                  <a:schemeClr val="accent1"/>
                </a:solidFill>
              </a:rPr>
              <a:t/>
            </a:r>
            <a:br>
              <a:rPr lang="es-MX" sz="3600" b="1" dirty="0" smtClean="0">
                <a:solidFill>
                  <a:schemeClr val="accent1"/>
                </a:solidFill>
              </a:rPr>
            </a:br>
            <a:r>
              <a:rPr lang="es-MX" sz="4000" b="1" dirty="0" smtClean="0">
                <a:solidFill>
                  <a:schemeClr val="accent1"/>
                </a:solidFill>
              </a:rPr>
              <a:t>PRESTARSE AL COHECHO…</a:t>
            </a:r>
            <a:endParaRPr lang="es-MX" b="1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15363" name="AutoShape 5" descr="data:image/jpg;base64,/9j/4AAQSkZJRgABAQAAAQABAAD/2wCEAAkGBhAPDxAPDxAPDQ8NEA0QDw0PDQ8PDQ0PFBAVFBQQEhIXGyYeFxkjGRQUHzAiIycpLCwsFR4xNTAqNSYrLCkBCQoKDgwOFw8PFSoYHRgqNTU1MSkpKSk1KTU1KSkpLDE1KSkpKSkpLi8pKSkpKSksLiwyNSksKSk2MTYqKSkpKf/AABEIAMIBAwMBIgACEQEDEQH/xAAcAAABBQEBAQAAAAAAAAAAAAAAAQIDBAUGBwj/xABKEAABAwIBBgkFDgUDBQEAAAABAAIDBBEhBQYSMVGTBxMVQVNhcZHRUlWBsrMUFhciJTIzNUJUcoOhwWJ0grHhI0OSRWNz8PE0/8QAGgEBAQACAwAAAAAAAAAAAAAAAAECAwQFBv/EAB8RAQEBAAIDAAMBAAAAAAAAAAABEQISAzFBBRNRBP/aAAwDAQACEQMRAD8A9xQhNfIGgkkNA1kkAD0oHIVflCLpY94zxRyhF0se8Z4oLCFX5Qi6WLeM8UcoRdLFvGeKCwhV+UIuli3jPFHKEXSx7xnigsIVflCLpYt4zxRyjD0sW8Z4oLCFW5Rh6WLeM8UcoRdLFvGeKCyhVuUYeli3jPFHKMPSxbxnihiyhVuUYeli3jPFHKMPSxb1nii4soVblGHpYt6zxRyjD0sW9Z4omLKFW5Rh6WLes8Ucow9LFvWeKaYsoVblGHpYt6zxRyjD0sW9Z4ouLKFW5Sh6WLes8UcpQ9LFvWeKaYsoVblKHpot6zxRylD00W9Z4ppiyhVuUoemi3rPFHKUPTRb1nihiyhVuUoemi3rPFJynD00W9Z4oYtIUEddG42bJG4nUGyNJPoBU6IEIQgFVykP9N39OH9QVpVso/Ru7WesEIl4lvkjuCOJb5I7gpEII+Jb5I7gjiG+S3uCkQgj4hvkt7gjiG+SO4KRCCPiW+S3uCR0bR9lvcFISq00qCGYDYO4LPmA2DuCsSzKnK9BUlaNg7gqkjRsHcrUr1Ulei7UDgNg7lG62wdyV7lC5yG0ptsHcE3DYO5NL0wvQ2pMNg7kXGwdwUBkTTIhtWC4bB3KNzhsHcoTIozImG0+Rw2DuCrSW2DuSukULnobTXAbB3BRuA2DuSucmFyG0hA2DuTC0bB3JS5NJQ2muaNg7lGWjYO5PJTXFTDa2sxW/KMGA/3ub/svXr68hzF+sYPzvYvXrypfgQhCIFVyj9E7+j1wrSrZR+jd/R6wQiyhCEAhCEAhCZI5BHNIs+eRTzyLPmkQRSSKvJIlleqznIGyOVd5T5HKB7kEchVd7lJI5VnuQBemF6Y5yY56BznJmmmF6jL0EjnqNz0xz1GXIHueoy5NLk0lApcmOKRxTSUASkum3SXQOJTCUEpt0G9mJ9YwfnexevXwvH8xPrGn/O9i9ewIt+BCEIgVXKP0bu1nrBWlVyj9G7tZ6wUpFpCEKgQhRvkQK96qzSolmVOWVA2eVUpZE+aRU5HoGSPUDnpZHqs96BXvVd70PeoHPQD3qu9yc5yge5AFyjc5I5yYXIBzlE5yVxUTigUuTCUhKaSgUlIXJpKYSgcSmkpukmkoFui6bdJdA4lJdJdNKDoMwz8o0/53sXr2FeO5hfWVP+d7F69iUW/AhCFUCq5R+jd2s9cK0quUvonf0+sEWe1pIXKEyqN8yIlfKqskyZJMqskyB8sqqSSpssyrPkQLJKqsj0PeoJHoB71Wkele9QSOQMkemxsL3Botc7TYDC5JPMEx7lXqXHQdbWWkIJJJYr24+An8bm+s0BK2kc75mjJ/45GPPc03Xn9bIQTfrVH3e5pwcR2FB6JKwtNnAtOwggj0FQuXMUOd1S0WMpkb5MoEjbbLOutykzoidYSwMJ2xvfGT6LkfognJTCVuZOoaSrFmSSU8h1NeBM09eABA6ynVOZFU2+gI5xzGORoJH4XWQc8Smkq3WZKnh+lhljG1zHBv/LUqJQBKYShxTCUAXJC5JdNJQPBSXTboBQOukSXSEoOhzB+sqf8AO9i9exrxvg/+soPzvYvXsii34EIQqgVTKp/0X/0+sFbVLK5/0JOwesEXj7iF0qgfMoXSqCSVESyTKu+VRPkUD5ED5JFXdIkc9REk4DEnmGJJQI+RIyne/wCa0nruAOwXOKKuSCnt7ql4vS1RxgOkt/EdTf1XLZ2MkeDU0congj+wxxE8Db/ajOJG0i/oQdDUxPYbPa5hOrSBF+zaqjnLlMgcIc8DgHu46K9zHJZzfRdd1TZy0sw0o5Yoi9v0UkTbtO1sgx7wgynOSNic75rXO/C0u/ssXKec9fA4h4aWkkNlYGvjdssRex6jYrAyrnjVvYQ+V7Qfs6RAQbecWT4WtJe4Mf5LSHOJ62jAd4XCVJIJstKmldOAXuNrDtPN+ybPA3Vb/A61p5eaS57dn4Pxvl8vDvskqhSSudgAToi5sCbDarlNIb3PYFayZkp7Jo5WYtBu7mIbiD2iy3qqop2kOc1j3jHmwx5ys+8SfjPPefWzJ/WjknKfE0+iLNc43cftO2AnYE6LOyZpuHnXtXL1mdYOkzQjDBzWBtja7CLYrJp8s3wJVnLWv/T/AI/0SXt2eiDhGqWan3Hkmxb3FNnzipq1uMTKeo8uIaLJPxs1X6wuBkqSUyOYg3BWTgutfgmEpMlk1DPi4yNHzb/GeOraepD8MNnNzoEJTUFyaSgVAKbdIgfdJdN0kXQdHwfH5Sp/z/YvXsy8X4PT8p0/5/sXr2hRb8CEIVQKjlr6CT8I9YK8qGXP/wA8v4f3ClZcfcYbpFA+RF+sfqoywnb/AMVWJr5FA96sGI+ST2usO4C6rzwyH5uizrsRb0nFAzrcQ1u0/sOdZuUs7YacFsI0n2N5CfjejYp6nJGkLyVIBOFta5yszQDydGqYDhbSa63XcgdiDCyvlh1Q7ScSTbnKo0mU3xPDmOIPVz9Vl00fByTYurYBttG91uy5CY/g8lEgdFPBI1t7aT3Ncdn2UGDlzJL5Htl4t1O6UXcHxljHYfOH+FiPfJC4td8UjnBwPYV6rkzI1SxvEVMcNTTkmzfdADmX16Jt+nUDgRdYOWuDudzjxD45Izewkla2Vn8J5ndv9kHM0Oc0kZu1zgbWBDiLfrirlRnbK4EOfxgIODwHA9oKz8oZmVVPjJG7R8phbKwdpaTb0rIqad7b2N+rEFBox1wJeQGsDg35jWtaLaw1ow1qMTgHG19ptr58Slzdzdq6l4DYnRsJOlLKDFG0YY3OvVzXXfTmkyXGI208c7yPjVE8LJDKeci4IaNgXF/Vbyteh4fkePi8PCe7HEOy+W3DTo7LEXJ23WTVZWLtdzrx0ycdqnznqInPEkLGwh99JjRZmlr0mjm7Bhguec+6znDE8v5C8+OxK+cuwubDbzY/5Klp3m97qBjVcghutsmOl8vkvOrsUylBKfTUuCtCALJpLRV74iHNJBC6imy5HO20zRpkAcaPpB1/xelctxQUkQA1GxQdccjOLdKN8ct7kMaSHkdQcBc9QJ/tfMfhhsWbJlWSOMhpLXNxab6iOvZa47CVr8cakCRoGk5rXEXAJ0sRhYYjUggJSXSPBBscCNYOBCTSQO0kmkmEoBQdNwdn5Tp+yf2L17UvE+Do/KdP2T+xevbFF/gQhCqBZOdc/F0NU/yIXu7hday5/P8ANslZQOykqPUKlXj7jys5+axf9VDJns48/wCq82FUdqeKs7VUelMzwcdZ/VQVOd7vKPeuCjrykmq786Dqp863u51XGcTudx71yxqP/qb7oKDr/fM4c5U1NnU/yj3rixOpoZbIPSaDOZx1kkdq2Y6rjBcFeaUdda110eTssWtig162qkidfEA3sccFUqs4ZmY3uMMda1I8oRTs0JOfnBxB2rCy/k2VjC6NomiAuXMF3NG1zddusIKVXnU8G9rjnI+e3r6x/wC9mZV5zve22I23+MD6CseWqsbg/qs+pq9fOUDcpTmV9tdlUDCMNiuUMeke3WVerclkWfbDnRdvpnQQkrVpYLJKKm0tXedSnqWaA1g9iInEoAUb6hUXTqMzoNFs6c6XC4WV7oUzJ0FyWe7bK1kupLRGQceLt1YHVrWNNLYKzSyWDepoGpB1jMpNfhIL9epw7Ckkg52HSGz7Q7QsNs1x1qeCtLTrQXiUAobVNfrwPlD9xzpXREY6xtCDpODk/KdP2T+xevbV4jwb/WlP2T+xevblFvwIQhVAue4QfqnKH8nU+zK6Fc9whfVGUf5Op9mUq8fcfKWmjTUQKW6IlEiOMUOki6CXTRpqG6W6CcOUjZFVDk4OQXG1Cnjr3DUVmhyeHINymy29vOVv5MzpLSPjLhg9PbMQg7+tyFRV509M0cx1vjaHRPO18WGPW0j0rHrOCWv0dOnNPWNuQBFNaUjmdoPA7rrFpsqvZqK6TI2eMjCPjEelBczd4Jqt1nVLmUYH2COMlNuoGw71vZTzTjhiLeNEosfsAHV2qCTP6R7bOdjbWsDKecrnX+N+qDkqiUwvfH5LiB1jmKryVhKjylUachdt/VVdNBbMqYZFX0ynxkgg4OsfmkXaeohBJpqRky6GTJUEkQc2PRLmtc3RwcLi9ti5+opg0Xa8OIwcwgteDqw5iECvkuQO/sVgSKiw2186lbKg0Y57KyyW6ymvU7JUGkH2VmCvI51mtmTw5B6FwbVDX5Tp8LG0+rD/AGXr29fP3BQ/5Xpx/DUexevoFRb8CEIVQLneEP6oyj/J1PsyuiXO8If1RlH+TqfZlF4+4+S7oumhKiFJRdCRA4FKmJboHIukuhA66dpJiLoJNJGko7pQUEokUsUuxVrJWusg1TVmyqukfIbNDnHY0ElMM2CuZCreKk+N82SzSdmOBugqDI1QT9E/0i391YjzanOsMZ2vH7XXXJLoOYZmnJzyMHYHHwVlma7Rrkcdtmgfut0lISga1tgGjAAAAdQFlUqMmRPOk5gJ5ziL9tlcumkoMquyIx7bMAY5uq2o9q52SN0bi1wIIXakqnW0DZRZwx5nDWEHMNkUzZE2soXxGxxbzO5ioWvQXmSqdkqz2vUjZUHf8Ej75Ypvw1PsHL6HXzhwOvvlmm/BVewcvo9Rb8CEIVQLneEP6oyj/J1PsyuiWFnzSvlyZXRRNdJJLSzsYxou57iwgNA2ovH3HyEnXXRfBtlfzdV7pHwbZX83Ve6KmmVzt0XXRfBvlfzdV7opfg2yv5uq90mwyudQui+DfK/m6r3RS/BxlfzdV7opsMrnEoK6L4OMr+bqvdFHwcZX83Ve6KbDrXPIXRfBzlfzdV7opfg5yt5vq9yU061zgSrovg5yt5vq90UDg4yt5uq90U2HWudugLo/g4yt5vq9yU8cHWVfN9XuSmr1rBiYprLaHB9lbzfV7kpTwfZWP/T6v0xGyanWrmSpy+FhOsAtvtsbK1dXqHMmvjjaz3JUktGJ4l2JvclTe9Ov+51O5cmxetZRKS61velX/c6ncuTTmjX/AHOp3Lk061lXTSVr+9Gv+51O5cm+9DKH3Kp3Lk2HWsi6Ra5zQyh9yqdy5J7z8ofcqncuTYdaxpYg4WcAQeYrCrsilt3R4jyef0LtfeflD7lU7lyQ5nZQ+5VO5cmxOtebkka8E4PXb13B3XyYiiqg7bxLse1ZD+DjKwNuT6o9YiNk2L1rZ4F3fLdN+Cq9g5fSy+fuCbM7KFLlenmqKOogiayoDpJI7MBMLgLntK+gUiUIQhVAhCECWRZKhAlkWSoQJZFkqECWRZKhAlkjhhs69ichBmsqJ2si0ow973WktgIxe39sbnYdoU8Ur3mRpaY9E2a8gEOxOIHZbvVqyLIIHPeHOGjdrWBwN8XPJPxR3D/kE2gme+NrpGcU830o7k6OOGJA5lZKrxGXDSDDgLltxjpG4t2WQVPd8wbI50IBaW6DdP593Wte2B1K5VF4jeWAF4Y7RHMX2Nh3pofLhdrfs3s44YnSthjhZSwFxaNMAO5w0kjXzIqk2qnDo2mIOD5JQ94cQI2D5pGGN+u2pOiq5XB94tEtka1oJNnMLgC7VzDFX7IshqFjncY4EAMDWFrucuJfpD0AM71PZFkIgsiyEICySyVCAsiyEICySyVCBLJUIQCEIQCEIQCEIQCEIQCEIQCEIQCEIQCEIQCEIQCEIQCEIQCEIQCEIQCEIQCEIQCEIQCEIQCEIQf/2Q=="/>
          <p:cNvSpPr>
            <a:spLocks noChangeAspect="1" noChangeArrowheads="1"/>
          </p:cNvSpPr>
          <p:nvPr/>
        </p:nvSpPr>
        <p:spPr bwMode="auto">
          <a:xfrm>
            <a:off x="77788" y="-917575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5000"/>
              <a:buFont typeface="Verdana" panose="020B0604030504040204" pitchFamily="34" charset="0"/>
              <a:buChar char="›"/>
              <a:defRPr sz="26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0B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0B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0B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0B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0B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MX" sz="1800">
              <a:latin typeface="Arial" panose="020B0604020202020204" pitchFamily="34" charset="0"/>
            </a:endParaRPr>
          </a:p>
        </p:txBody>
      </p:sp>
      <p:pic>
        <p:nvPicPr>
          <p:cNvPr id="15364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4" t="17262" r="10036" b="10358"/>
          <a:stretch>
            <a:fillRect/>
          </a:stretch>
        </p:blipFill>
        <p:spPr bwMode="auto">
          <a:xfrm>
            <a:off x="2627313" y="1916113"/>
            <a:ext cx="3619500" cy="436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584" y="404664"/>
            <a:ext cx="7859216" cy="1296144"/>
          </a:xfrm>
        </p:spPr>
        <p:txBody>
          <a:bodyPr>
            <a:normAutofit fontScale="90000"/>
          </a:bodyPr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s-MX" sz="40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es-MX" sz="40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es-MX" sz="4000" b="1" dirty="0" smtClean="0">
                <a:solidFill>
                  <a:schemeClr val="accent1"/>
                </a:solidFill>
              </a:rPr>
              <a:t>DECIR VERDADES A MEDIAS…</a:t>
            </a:r>
            <a:r>
              <a:rPr lang="es-MX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es-MX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endParaRPr lang="es-MX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16387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2" t="436" r="713" b="-436"/>
          <a:stretch>
            <a:fillRect/>
          </a:stretch>
        </p:blipFill>
        <p:spPr bwMode="auto">
          <a:xfrm>
            <a:off x="2195513" y="1773238"/>
            <a:ext cx="4154487" cy="4171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ío">
  <a:themeElements>
    <a:clrScheme name="Brío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Brí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Brío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724</TotalTime>
  <Words>69</Words>
  <Application>Microsoft Office PowerPoint</Application>
  <PresentationFormat>Presentación en pantalla (4:3)</PresentationFormat>
  <Paragraphs>26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6" baseType="lpstr">
      <vt:lpstr>Arial</vt:lpstr>
      <vt:lpstr>Century Gothic</vt:lpstr>
      <vt:lpstr>Wingdings 2</vt:lpstr>
      <vt:lpstr>Verdana</vt:lpstr>
      <vt:lpstr>Calibri</vt:lpstr>
      <vt:lpstr>Brío</vt:lpstr>
      <vt:lpstr>LOS RIESGOS ÉTICOS DE LOS CONTRALORES SOCIALES</vt:lpstr>
      <vt:lpstr>Presentación de PowerPoint</vt:lpstr>
      <vt:lpstr> INTENTAR QUEDAR BIEN CON TODOS… </vt:lpstr>
      <vt:lpstr>PERDER LA OBJETIVIDAD… </vt:lpstr>
      <vt:lpstr> TOMAR DECISIONES POR INTERESES POLÍTICOS… </vt:lpstr>
      <vt:lpstr> MIRAR LA REALIDAD A CONVENIENCIA...  </vt:lpstr>
      <vt:lpstr> NO ESCUCHAR, LA VOZ DE LOS CIUDADANOS… </vt:lpstr>
      <vt:lpstr> PRESTARSE AL COHECHO…</vt:lpstr>
      <vt:lpstr> DECIR VERDADES A MEDIAS… </vt:lpstr>
      <vt:lpstr>SUBORDINARSE AL PODER…</vt:lpstr>
      <vt:lpstr>NO DENUNCIAR ACTOS DE CORRUPCIÓN…</vt:lpstr>
      <vt:lpstr> CALLAR CUANDO NO SE CUMPLIÓ CON LO OFRECIDO… </vt:lpstr>
      <vt:lpstr> DIFUNDIR INFORMACIÓN SIN LA DEBIDA AUTORIZACIÓN… </vt:lpstr>
      <vt:lpstr>FAVORECER LA OPACIDAD…</vt:lpstr>
      <vt:lpstr> COALICIÓN CON OTROS CONSEJEROS POR CONVENIENCIAS…</vt:lpstr>
      <vt:lpstr>  BENEFICIAR PROYECTOS DE  FAMILIARES O AMIGOS… </vt:lpstr>
      <vt:lpstr>EXTRALIMITARSE EN SUS FUNCIONES…</vt:lpstr>
      <vt:lpstr>VENDER LA DIGNIDAD…</vt:lpstr>
      <vt:lpstr> SEGUIR PROCEDIMIENTOS EQUIVOCADOS PARA DENUNCIAR…</vt:lpstr>
      <vt:lpstr> OLVIDAR QUE REPRESENTAN LA VOZ COMUNITARIA…</vt:lpstr>
    </vt:vector>
  </TitlesOfParts>
  <Company>CONCEJO NACIONAL PARA LA CULTURA Y LAS ARTES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ÉTICA DE LOS CONSEJEROS CIUDADANOS</dc:title>
  <dc:creator>carlosg</dc:creator>
  <cp:lastModifiedBy>Rebeca Torres Del Castillo</cp:lastModifiedBy>
  <cp:revision>87</cp:revision>
  <dcterms:created xsi:type="dcterms:W3CDTF">2011-06-14T15:56:54Z</dcterms:created>
  <dcterms:modified xsi:type="dcterms:W3CDTF">2016-09-29T21:18:06Z</dcterms:modified>
</cp:coreProperties>
</file>