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71" r:id="rId3"/>
    <p:sldId id="272" r:id="rId4"/>
    <p:sldId id="268" r:id="rId5"/>
    <p:sldId id="260" r:id="rId6"/>
    <p:sldId id="263" r:id="rId7"/>
    <p:sldId id="259" r:id="rId8"/>
    <p:sldId id="269" r:id="rId9"/>
    <p:sldId id="290" r:id="rId10"/>
    <p:sldId id="291" r:id="rId11"/>
    <p:sldId id="292" r:id="rId12"/>
    <p:sldId id="293" r:id="rId13"/>
    <p:sldId id="273" r:id="rId14"/>
    <p:sldId id="281" r:id="rId15"/>
    <p:sldId id="274" r:id="rId16"/>
    <p:sldId id="275" r:id="rId17"/>
    <p:sldId id="283" r:id="rId18"/>
    <p:sldId id="277" r:id="rId19"/>
    <p:sldId id="278" r:id="rId20"/>
    <p:sldId id="279" r:id="rId21"/>
    <p:sldId id="282" r:id="rId22"/>
    <p:sldId id="280" r:id="rId23"/>
    <p:sldId id="288" r:id="rId24"/>
    <p:sldId id="284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riquez Ortiz, Nadia Valeria" initials="EONV" lastIdx="4" clrIdx="0">
    <p:extLst>
      <p:ext uri="{19B8F6BF-5375-455C-9EA6-DF929625EA0E}">
        <p15:presenceInfo xmlns:p15="http://schemas.microsoft.com/office/powerpoint/2012/main" userId="S-1-5-21-905647660-2571481949-3661747931-65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243"/>
    <a:srgbClr val="562930"/>
    <a:srgbClr val="285C4D"/>
    <a:srgbClr val="BC955B"/>
    <a:srgbClr val="13322B"/>
    <a:srgbClr val="691A31"/>
    <a:srgbClr val="DEC9A3"/>
    <a:srgbClr val="F38D39"/>
    <a:srgbClr val="F59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655" autoAdjust="0"/>
  </p:normalViewPr>
  <p:slideViewPr>
    <p:cSldViewPr snapToGrid="0" showGuides="1">
      <p:cViewPr varScale="1">
        <p:scale>
          <a:sx n="103" d="100"/>
          <a:sy n="103" d="100"/>
        </p:scale>
        <p:origin x="147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Noveno.pptx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PictureStrips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ln>
          <a:solidFill>
            <a:srgbClr val="691A31"/>
          </a:solidFill>
        </a:ln>
      </dgm:spPr>
      <dgm:t>
        <a:bodyPr/>
        <a:lstStyle/>
        <a:p>
          <a:pPr algn="just"/>
          <a:endParaRPr lang="es-ES" sz="2000" b="1" i="0" dirty="0">
            <a:latin typeface="Montserrat Light" panose="00000400000000000000" pitchFamily="2" charset="0"/>
          </a:endParaRPr>
        </a:p>
        <a:p>
          <a:pPr algn="just"/>
          <a:r>
            <a:rPr lang="es-ES" sz="2000" b="1" i="0" dirty="0">
              <a:latin typeface="Montserrat Light" panose="00000400000000000000" pitchFamily="2" charset="0"/>
            </a:rPr>
            <a:t>“Se reconoce a la Contraloría Social como el mecanismo de los beneficiarios, de manera organizada, para verificar el cumplimiento de las metas y la correcta aplicación de los recursos públicos asignados a los programas de desarrollo social”. (Artículo 69 de la Ley General de Desarrollo Social)</a:t>
          </a:r>
        </a:p>
        <a:p>
          <a:pPr algn="just"/>
          <a:endParaRPr lang="es-ES" sz="1600" b="1" i="0" dirty="0">
            <a:latin typeface="Montserrat" panose="00000500000000000000" pitchFamily="2" charset="0"/>
          </a:endParaRP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E99EC56F-AE3D-4605-BA88-B0BE10A3C4C4}">
      <dgm:prSet custT="1"/>
      <dgm:spPr>
        <a:ln>
          <a:solidFill>
            <a:srgbClr val="691A31"/>
          </a:solidFill>
        </a:ln>
      </dgm:spPr>
      <dgm:t>
        <a:bodyPr/>
        <a:lstStyle/>
        <a:p>
          <a:pPr algn="just"/>
          <a:r>
            <a:rPr lang="es-MX" sz="1600" b="0" dirty="0">
              <a:solidFill>
                <a:schemeClr val="bg1"/>
              </a:solidFill>
              <a:latin typeface="Montserrat" panose="00000500000000000000" pitchFamily="2" charset="0"/>
              <a:ea typeface="Soberana Sans" charset="0"/>
              <a:cs typeface="Soberana Sans" charset="0"/>
            </a:rPr>
            <a:t>Instancias Normativas</a:t>
          </a:r>
          <a:endParaRPr lang="es-ES" sz="1600" b="0" dirty="0">
            <a:latin typeface="Montserrat" panose="00000500000000000000" pitchFamily="2" charset="0"/>
          </a:endParaRPr>
        </a:p>
      </dgm:t>
    </dgm:pt>
    <dgm:pt modelId="{BC3E86E4-BBAF-449D-A3D8-57D178C81546}" type="sibTrans" cxnId="{261BEB5B-0A14-4FBA-AF3D-EFD536048D3D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194DB3F2-7860-4BAD-8F41-020FDFBAB980}" type="parTrans" cxnId="{261BEB5B-0A14-4FBA-AF3D-EFD536048D3D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85335825-E65D-4928-BDA1-0444592F4B77}" type="pres">
      <dgm:prSet presAssocID="{7803C55E-12AA-4D31-A02E-5E2A06BE6027}" presName="Name0" presStyleCnt="0">
        <dgm:presLayoutVars>
          <dgm:dir/>
          <dgm:resizeHandles val="exact"/>
        </dgm:presLayoutVars>
      </dgm:prSet>
      <dgm:spPr/>
    </dgm:pt>
    <dgm:pt modelId="{69895FC3-48B6-4B90-BED5-F558C023398E}" type="pres">
      <dgm:prSet presAssocID="{810E8D06-E17E-478C-9607-FB7C52D07A7A}" presName="composite" presStyleCnt="0"/>
      <dgm:spPr/>
    </dgm:pt>
    <dgm:pt modelId="{1F6F56D0-1BCB-43B1-859D-1E161BDFDB45}" type="pres">
      <dgm:prSet presAssocID="{810E8D06-E17E-478C-9607-FB7C52D07A7A}" presName="rect1" presStyleLbl="trAlignAcc1" presStyleIdx="0" presStyleCnt="1">
        <dgm:presLayoutVars>
          <dgm:bulletEnabled val="1"/>
        </dgm:presLayoutVars>
      </dgm:prSet>
      <dgm:spPr/>
    </dgm:pt>
    <dgm:pt modelId="{142294F2-653B-4059-93E2-577BBB65A36C}" type="pres">
      <dgm:prSet presAssocID="{810E8D06-E17E-478C-9607-FB7C52D07A7A}" presName="rect2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261BEB5B-0A14-4FBA-AF3D-EFD536048D3D}" srcId="{810E8D06-E17E-478C-9607-FB7C52D07A7A}" destId="{E99EC56F-AE3D-4605-BA88-B0BE10A3C4C4}" srcOrd="0" destOrd="0" parTransId="{194DB3F2-7860-4BAD-8F41-020FDFBAB980}" sibTransId="{BC3E86E4-BBAF-449D-A3D8-57D178C81546}"/>
    <dgm:cxn modelId="{4DF540A0-FFFA-4FC2-A224-40AFC075E89C}" type="presOf" srcId="{E99EC56F-AE3D-4605-BA88-B0BE10A3C4C4}" destId="{1F6F56D0-1BCB-43B1-859D-1E161BDFDB45}" srcOrd="0" destOrd="1" presId="urn:microsoft.com/office/officeart/2008/layout/PictureStrips"/>
    <dgm:cxn modelId="{2837C9D6-A324-4322-B2C9-F68C884F6479}" type="presOf" srcId="{7803C55E-12AA-4D31-A02E-5E2A06BE6027}" destId="{85335825-E65D-4928-BDA1-0444592F4B77}" srcOrd="0" destOrd="0" presId="urn:microsoft.com/office/officeart/2008/layout/PictureStrips"/>
    <dgm:cxn modelId="{AEAEF3F9-89CC-4B20-A918-831C26ADB7EE}" type="presOf" srcId="{810E8D06-E17E-478C-9607-FB7C52D07A7A}" destId="{1F6F56D0-1BCB-43B1-859D-1E161BDFDB45}" srcOrd="0" destOrd="0" presId="urn:microsoft.com/office/officeart/2008/layout/PictureStrips"/>
    <dgm:cxn modelId="{401E2007-5545-4CCA-9A11-0B075C13D6EA}" type="presParOf" srcId="{85335825-E65D-4928-BDA1-0444592F4B77}" destId="{69895FC3-48B6-4B90-BED5-F558C023398E}" srcOrd="0" destOrd="0" presId="urn:microsoft.com/office/officeart/2008/layout/PictureStrips"/>
    <dgm:cxn modelId="{AD129149-9DCD-41F3-8170-92E331EA6FCF}" type="presParOf" srcId="{69895FC3-48B6-4B90-BED5-F558C023398E}" destId="{1F6F56D0-1BCB-43B1-859D-1E161BDFDB45}" srcOrd="0" destOrd="0" presId="urn:microsoft.com/office/officeart/2008/layout/PictureStrips"/>
    <dgm:cxn modelId="{FF00B9E1-E1AC-4523-A012-D399468C911C}" type="presParOf" srcId="{69895FC3-48B6-4B90-BED5-F558C023398E}" destId="{142294F2-653B-4059-93E2-577BBB65A36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8CF59F-2DFA-400E-8C6A-5628387147C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F2ECFC1-908F-4184-9C7F-9E504C07893E}">
      <dgm:prSet phldrT="[Texto]"/>
      <dgm:spPr/>
      <dgm:t>
        <a:bodyPr/>
        <a:lstStyle/>
        <a:p>
          <a:r>
            <a:rPr lang="es-ES" dirty="0">
              <a:latin typeface="Montserrat" panose="00000500000000000000" pitchFamily="2" charset="0"/>
            </a:rPr>
            <a:t>Unidad de Operación Regional y Contraloría Social</a:t>
          </a:r>
        </a:p>
      </dgm:t>
    </dgm:pt>
    <dgm:pt modelId="{2D53D9D4-5463-4D20-89D7-E432165DE8EF}" type="parTrans" cxnId="{3CF78FFE-D095-4E0B-B940-F8C648915DCF}">
      <dgm:prSet/>
      <dgm:spPr/>
      <dgm:t>
        <a:bodyPr/>
        <a:lstStyle/>
        <a:p>
          <a:endParaRPr lang="es-ES"/>
        </a:p>
      </dgm:t>
    </dgm:pt>
    <dgm:pt modelId="{23E9FC52-3F79-4079-B598-97E5B999031C}" type="sibTrans" cxnId="{3CF78FFE-D095-4E0B-B940-F8C648915DCF}">
      <dgm:prSet/>
      <dgm:spPr/>
      <dgm:t>
        <a:bodyPr/>
        <a:lstStyle/>
        <a:p>
          <a:endParaRPr lang="es-ES"/>
        </a:p>
      </dgm:t>
    </dgm:pt>
    <dgm:pt modelId="{9EDFCC16-F8F4-4BAE-A5D2-A8C5A2D0CD02}">
      <dgm:prSet phldrT="[Texto]"/>
      <dgm:spPr>
        <a:solidFill>
          <a:srgbClr val="BC955B"/>
        </a:solidFill>
      </dgm:spPr>
      <dgm:t>
        <a:bodyPr/>
        <a:lstStyle/>
        <a:p>
          <a:r>
            <a:rPr lang="es-MX" b="1" dirty="0">
              <a:latin typeface="Montserrat" panose="00000500000000000000" pitchFamily="2" charset="0"/>
            </a:rPr>
            <a:t>Coordinación General de Ciudadanía y Atención a </a:t>
          </a:r>
          <a:br>
            <a:rPr lang="es-MX" b="1" dirty="0">
              <a:latin typeface="Montserrat" panose="00000500000000000000" pitchFamily="2" charset="0"/>
            </a:rPr>
          </a:br>
          <a:r>
            <a:rPr lang="es-MX" b="1" dirty="0">
              <a:latin typeface="Montserrat" panose="00000500000000000000" pitchFamily="2" charset="0"/>
            </a:rPr>
            <a:t>Víctimas de la Corrupción </a:t>
          </a:r>
          <a:endParaRPr lang="es-ES" dirty="0"/>
        </a:p>
      </dgm:t>
    </dgm:pt>
    <dgm:pt modelId="{D844D8EC-4D2E-4A60-9E71-B53769427620}" type="parTrans" cxnId="{B8CAE714-2248-452F-85BC-D9EBF2B2E1F6}">
      <dgm:prSet/>
      <dgm:spPr/>
      <dgm:t>
        <a:bodyPr/>
        <a:lstStyle/>
        <a:p>
          <a:endParaRPr lang="es-ES"/>
        </a:p>
      </dgm:t>
    </dgm:pt>
    <dgm:pt modelId="{819E6EA5-D168-4C90-9607-A8F6B6088F89}" type="sibTrans" cxnId="{B8CAE714-2248-452F-85BC-D9EBF2B2E1F6}">
      <dgm:prSet/>
      <dgm:spPr/>
      <dgm:t>
        <a:bodyPr/>
        <a:lstStyle/>
        <a:p>
          <a:endParaRPr lang="es-ES"/>
        </a:p>
      </dgm:t>
    </dgm:pt>
    <dgm:pt modelId="{3940FF12-7CEA-4A5C-B26D-658D61A2A55F}" type="pres">
      <dgm:prSet presAssocID="{C28CF59F-2DFA-400E-8C6A-5628387147CE}" presName="Name0" presStyleCnt="0">
        <dgm:presLayoutVars>
          <dgm:dir/>
          <dgm:animOne val="branch"/>
          <dgm:animLvl val="lvl"/>
        </dgm:presLayoutVars>
      </dgm:prSet>
      <dgm:spPr/>
    </dgm:pt>
    <dgm:pt modelId="{B7939DF8-1A42-4245-8979-C8506CC97339}" type="pres">
      <dgm:prSet presAssocID="{5F2ECFC1-908F-4184-9C7F-9E504C07893E}" presName="chaos" presStyleCnt="0"/>
      <dgm:spPr/>
    </dgm:pt>
    <dgm:pt modelId="{B06F03AA-C76E-4794-BC64-CF45ADAF5340}" type="pres">
      <dgm:prSet presAssocID="{5F2ECFC1-908F-4184-9C7F-9E504C07893E}" presName="parTx1" presStyleLbl="revTx" presStyleIdx="0" presStyleCnt="1"/>
      <dgm:spPr/>
    </dgm:pt>
    <dgm:pt modelId="{57E6D699-B786-45EB-AA69-D7F337FD4742}" type="pres">
      <dgm:prSet presAssocID="{5F2ECFC1-908F-4184-9C7F-9E504C07893E}" presName="c1" presStyleLbl="node1" presStyleIdx="0" presStyleCnt="19"/>
      <dgm:spPr>
        <a:solidFill>
          <a:srgbClr val="DEC9A3"/>
        </a:solidFill>
      </dgm:spPr>
    </dgm:pt>
    <dgm:pt modelId="{6314F0AA-AFBE-4F05-BAAB-E77CF1C4E26B}" type="pres">
      <dgm:prSet presAssocID="{5F2ECFC1-908F-4184-9C7F-9E504C07893E}" presName="c2" presStyleLbl="node1" presStyleIdx="1" presStyleCnt="19"/>
      <dgm:spPr>
        <a:solidFill>
          <a:srgbClr val="DEC9A3"/>
        </a:solidFill>
      </dgm:spPr>
    </dgm:pt>
    <dgm:pt modelId="{A49BE7C9-1277-430F-BD4D-C86D3B00A931}" type="pres">
      <dgm:prSet presAssocID="{5F2ECFC1-908F-4184-9C7F-9E504C07893E}" presName="c3" presStyleLbl="node1" presStyleIdx="2" presStyleCnt="19"/>
      <dgm:spPr>
        <a:solidFill>
          <a:srgbClr val="DEC9A3"/>
        </a:solidFill>
      </dgm:spPr>
    </dgm:pt>
    <dgm:pt modelId="{EEAFC056-7C14-45E9-A0E5-679B0E6A22BB}" type="pres">
      <dgm:prSet presAssocID="{5F2ECFC1-908F-4184-9C7F-9E504C07893E}" presName="c4" presStyleLbl="node1" presStyleIdx="3" presStyleCnt="19"/>
      <dgm:spPr>
        <a:solidFill>
          <a:srgbClr val="DEC9A3"/>
        </a:solidFill>
      </dgm:spPr>
    </dgm:pt>
    <dgm:pt modelId="{710320CC-9C36-4E04-ACA6-000D0D4D993E}" type="pres">
      <dgm:prSet presAssocID="{5F2ECFC1-908F-4184-9C7F-9E504C07893E}" presName="c5" presStyleLbl="node1" presStyleIdx="4" presStyleCnt="19"/>
      <dgm:spPr>
        <a:solidFill>
          <a:srgbClr val="DEC9A3"/>
        </a:solidFill>
      </dgm:spPr>
    </dgm:pt>
    <dgm:pt modelId="{6814F256-1EB9-4EDD-9FB8-3BF17C23C2F5}" type="pres">
      <dgm:prSet presAssocID="{5F2ECFC1-908F-4184-9C7F-9E504C07893E}" presName="c6" presStyleLbl="node1" presStyleIdx="5" presStyleCnt="19"/>
      <dgm:spPr>
        <a:solidFill>
          <a:srgbClr val="DEC9A3"/>
        </a:solidFill>
      </dgm:spPr>
    </dgm:pt>
    <dgm:pt modelId="{33B5FAC8-1BA6-4284-97C5-9B4720D12DA1}" type="pres">
      <dgm:prSet presAssocID="{5F2ECFC1-908F-4184-9C7F-9E504C07893E}" presName="c7" presStyleLbl="node1" presStyleIdx="6" presStyleCnt="19"/>
      <dgm:spPr>
        <a:solidFill>
          <a:srgbClr val="DEC9A3"/>
        </a:solidFill>
      </dgm:spPr>
    </dgm:pt>
    <dgm:pt modelId="{5114DFE1-9EF3-4CB2-925E-2F26F4373BD5}" type="pres">
      <dgm:prSet presAssocID="{5F2ECFC1-908F-4184-9C7F-9E504C07893E}" presName="c8" presStyleLbl="node1" presStyleIdx="7" presStyleCnt="19"/>
      <dgm:spPr>
        <a:solidFill>
          <a:srgbClr val="DEC9A3"/>
        </a:solidFill>
      </dgm:spPr>
    </dgm:pt>
    <dgm:pt modelId="{D0C6D90A-8131-424F-949D-8B2FD1A53330}" type="pres">
      <dgm:prSet presAssocID="{5F2ECFC1-908F-4184-9C7F-9E504C07893E}" presName="c9" presStyleLbl="node1" presStyleIdx="8" presStyleCnt="19"/>
      <dgm:spPr>
        <a:solidFill>
          <a:srgbClr val="DEC9A3"/>
        </a:solidFill>
      </dgm:spPr>
    </dgm:pt>
    <dgm:pt modelId="{306E3B2D-0572-42E2-BB60-968061F28C53}" type="pres">
      <dgm:prSet presAssocID="{5F2ECFC1-908F-4184-9C7F-9E504C07893E}" presName="c10" presStyleLbl="node1" presStyleIdx="9" presStyleCnt="19"/>
      <dgm:spPr>
        <a:solidFill>
          <a:srgbClr val="DEC9A3"/>
        </a:solidFill>
      </dgm:spPr>
    </dgm:pt>
    <dgm:pt modelId="{761E7D62-BB3F-4E5B-9D82-9E7625D96F66}" type="pres">
      <dgm:prSet presAssocID="{5F2ECFC1-908F-4184-9C7F-9E504C07893E}" presName="c11" presStyleLbl="node1" presStyleIdx="10" presStyleCnt="19"/>
      <dgm:spPr>
        <a:solidFill>
          <a:srgbClr val="DEC9A3"/>
        </a:solidFill>
      </dgm:spPr>
    </dgm:pt>
    <dgm:pt modelId="{C45B66B9-F7AA-4D4C-AAC0-07A5C5A20E52}" type="pres">
      <dgm:prSet presAssocID="{5F2ECFC1-908F-4184-9C7F-9E504C07893E}" presName="c12" presStyleLbl="node1" presStyleIdx="11" presStyleCnt="19"/>
      <dgm:spPr>
        <a:solidFill>
          <a:srgbClr val="DEC9A3"/>
        </a:solidFill>
      </dgm:spPr>
    </dgm:pt>
    <dgm:pt modelId="{1A899012-A5D3-4123-8FC3-1CB6C0AB6B4A}" type="pres">
      <dgm:prSet presAssocID="{5F2ECFC1-908F-4184-9C7F-9E504C07893E}" presName="c13" presStyleLbl="node1" presStyleIdx="12" presStyleCnt="19"/>
      <dgm:spPr>
        <a:solidFill>
          <a:srgbClr val="DEC9A3"/>
        </a:solidFill>
      </dgm:spPr>
    </dgm:pt>
    <dgm:pt modelId="{36E1A427-68D7-48AA-A94D-7E28E717E0C0}" type="pres">
      <dgm:prSet presAssocID="{5F2ECFC1-908F-4184-9C7F-9E504C07893E}" presName="c14" presStyleLbl="node1" presStyleIdx="13" presStyleCnt="19"/>
      <dgm:spPr>
        <a:solidFill>
          <a:srgbClr val="DEC9A3"/>
        </a:solidFill>
      </dgm:spPr>
    </dgm:pt>
    <dgm:pt modelId="{F1A048C7-7C57-4B90-9071-19C8FA1796BE}" type="pres">
      <dgm:prSet presAssocID="{5F2ECFC1-908F-4184-9C7F-9E504C07893E}" presName="c15" presStyleLbl="node1" presStyleIdx="14" presStyleCnt="19"/>
      <dgm:spPr>
        <a:solidFill>
          <a:srgbClr val="DEC9A3"/>
        </a:solidFill>
      </dgm:spPr>
    </dgm:pt>
    <dgm:pt modelId="{C18AFDB8-B0CB-4B7A-AE28-59642A05241E}" type="pres">
      <dgm:prSet presAssocID="{5F2ECFC1-908F-4184-9C7F-9E504C07893E}" presName="c16" presStyleLbl="node1" presStyleIdx="15" presStyleCnt="19"/>
      <dgm:spPr>
        <a:solidFill>
          <a:srgbClr val="DEC9A3"/>
        </a:solidFill>
      </dgm:spPr>
    </dgm:pt>
    <dgm:pt modelId="{B09AE3BC-8EEC-4B36-BB99-3DE0721D34F2}" type="pres">
      <dgm:prSet presAssocID="{5F2ECFC1-908F-4184-9C7F-9E504C07893E}" presName="c17" presStyleLbl="node1" presStyleIdx="16" presStyleCnt="19"/>
      <dgm:spPr>
        <a:solidFill>
          <a:srgbClr val="DEC9A3"/>
        </a:solidFill>
      </dgm:spPr>
    </dgm:pt>
    <dgm:pt modelId="{9BEC2B45-8121-4EEB-9ACA-C5793EFE657B}" type="pres">
      <dgm:prSet presAssocID="{5F2ECFC1-908F-4184-9C7F-9E504C07893E}" presName="c18" presStyleLbl="node1" presStyleIdx="17" presStyleCnt="19"/>
      <dgm:spPr>
        <a:solidFill>
          <a:srgbClr val="DEC9A3"/>
        </a:solidFill>
      </dgm:spPr>
    </dgm:pt>
    <dgm:pt modelId="{81C05CA0-D27D-4D38-A0D6-1F450A111422}" type="pres">
      <dgm:prSet presAssocID="{23E9FC52-3F79-4079-B598-97E5B999031C}" presName="chevronComposite1" presStyleCnt="0"/>
      <dgm:spPr/>
    </dgm:pt>
    <dgm:pt modelId="{D2DE1F60-9E8F-435A-94B7-495C70E45C01}" type="pres">
      <dgm:prSet presAssocID="{23E9FC52-3F79-4079-B598-97E5B999031C}" presName="chevron1" presStyleLbl="sibTrans2D1" presStyleIdx="0" presStyleCnt="2"/>
      <dgm:spPr>
        <a:solidFill>
          <a:srgbClr val="DEC9A3"/>
        </a:solidFill>
      </dgm:spPr>
    </dgm:pt>
    <dgm:pt modelId="{E671D839-2FEE-4077-809D-8784CC41EB96}" type="pres">
      <dgm:prSet presAssocID="{23E9FC52-3F79-4079-B598-97E5B999031C}" presName="spChevron1" presStyleCnt="0"/>
      <dgm:spPr/>
    </dgm:pt>
    <dgm:pt modelId="{3A01D02C-5FA5-428A-87F8-44A3144F4449}" type="pres">
      <dgm:prSet presAssocID="{23E9FC52-3F79-4079-B598-97E5B999031C}" presName="overlap" presStyleCnt="0"/>
      <dgm:spPr/>
    </dgm:pt>
    <dgm:pt modelId="{F89BEE02-D43F-4236-BFF1-B6D8B54D3D31}" type="pres">
      <dgm:prSet presAssocID="{23E9FC52-3F79-4079-B598-97E5B999031C}" presName="chevronComposite2" presStyleCnt="0"/>
      <dgm:spPr/>
    </dgm:pt>
    <dgm:pt modelId="{F5D42EFE-1301-42F0-B0A9-4199BA14B65A}" type="pres">
      <dgm:prSet presAssocID="{23E9FC52-3F79-4079-B598-97E5B999031C}" presName="chevron2" presStyleLbl="sibTrans2D1" presStyleIdx="1" presStyleCnt="2"/>
      <dgm:spPr>
        <a:solidFill>
          <a:srgbClr val="DEC9A3"/>
        </a:solidFill>
      </dgm:spPr>
    </dgm:pt>
    <dgm:pt modelId="{26FB3FFC-D396-45B0-A407-A578B05BDDFB}" type="pres">
      <dgm:prSet presAssocID="{23E9FC52-3F79-4079-B598-97E5B999031C}" presName="spChevron2" presStyleCnt="0"/>
      <dgm:spPr/>
    </dgm:pt>
    <dgm:pt modelId="{AD7203AF-A673-4043-BA18-19CF271E5AFE}" type="pres">
      <dgm:prSet presAssocID="{9EDFCC16-F8F4-4BAE-A5D2-A8C5A2D0CD02}" presName="last" presStyleCnt="0"/>
      <dgm:spPr/>
    </dgm:pt>
    <dgm:pt modelId="{B466D089-D2F0-4C8D-B8D0-6FC8BB17C280}" type="pres">
      <dgm:prSet presAssocID="{9EDFCC16-F8F4-4BAE-A5D2-A8C5A2D0CD02}" presName="circleTx" presStyleLbl="node1" presStyleIdx="18" presStyleCnt="19"/>
      <dgm:spPr/>
    </dgm:pt>
    <dgm:pt modelId="{CFE67EDC-2D8C-47B2-B221-22D74FCDA39E}" type="pres">
      <dgm:prSet presAssocID="{9EDFCC16-F8F4-4BAE-A5D2-A8C5A2D0CD02}" presName="spN" presStyleCnt="0"/>
      <dgm:spPr/>
    </dgm:pt>
  </dgm:ptLst>
  <dgm:cxnLst>
    <dgm:cxn modelId="{B8CAE714-2248-452F-85BC-D9EBF2B2E1F6}" srcId="{C28CF59F-2DFA-400E-8C6A-5628387147CE}" destId="{9EDFCC16-F8F4-4BAE-A5D2-A8C5A2D0CD02}" srcOrd="1" destOrd="0" parTransId="{D844D8EC-4D2E-4A60-9E71-B53769427620}" sibTransId="{819E6EA5-D168-4C90-9607-A8F6B6088F89}"/>
    <dgm:cxn modelId="{7187F939-A91E-4EEC-A329-DFD53643351A}" type="presOf" srcId="{5F2ECFC1-908F-4184-9C7F-9E504C07893E}" destId="{B06F03AA-C76E-4794-BC64-CF45ADAF5340}" srcOrd="0" destOrd="0" presId="urn:microsoft.com/office/officeart/2009/3/layout/RandomtoResultProcess"/>
    <dgm:cxn modelId="{6788BC85-84D8-48B9-B310-19B12ECB5416}" type="presOf" srcId="{9EDFCC16-F8F4-4BAE-A5D2-A8C5A2D0CD02}" destId="{B466D089-D2F0-4C8D-B8D0-6FC8BB17C280}" srcOrd="0" destOrd="0" presId="urn:microsoft.com/office/officeart/2009/3/layout/RandomtoResultProcess"/>
    <dgm:cxn modelId="{4411238D-6AF7-4326-BB6E-9BFFEE1DD489}" type="presOf" srcId="{C28CF59F-2DFA-400E-8C6A-5628387147CE}" destId="{3940FF12-7CEA-4A5C-B26D-658D61A2A55F}" srcOrd="0" destOrd="0" presId="urn:microsoft.com/office/officeart/2009/3/layout/RandomtoResultProcess"/>
    <dgm:cxn modelId="{3CF78FFE-D095-4E0B-B940-F8C648915DCF}" srcId="{C28CF59F-2DFA-400E-8C6A-5628387147CE}" destId="{5F2ECFC1-908F-4184-9C7F-9E504C07893E}" srcOrd="0" destOrd="0" parTransId="{2D53D9D4-5463-4D20-89D7-E432165DE8EF}" sibTransId="{23E9FC52-3F79-4079-B598-97E5B999031C}"/>
    <dgm:cxn modelId="{2704D4F4-13A8-4B11-963F-983C13DC6291}" type="presParOf" srcId="{3940FF12-7CEA-4A5C-B26D-658D61A2A55F}" destId="{B7939DF8-1A42-4245-8979-C8506CC97339}" srcOrd="0" destOrd="0" presId="urn:microsoft.com/office/officeart/2009/3/layout/RandomtoResultProcess"/>
    <dgm:cxn modelId="{FDCB1FFC-068A-4F91-9E7D-57A9A07B7D8E}" type="presParOf" srcId="{B7939DF8-1A42-4245-8979-C8506CC97339}" destId="{B06F03AA-C76E-4794-BC64-CF45ADAF5340}" srcOrd="0" destOrd="0" presId="urn:microsoft.com/office/officeart/2009/3/layout/RandomtoResultProcess"/>
    <dgm:cxn modelId="{919DF629-7A30-4EEF-A229-70B894B91F4D}" type="presParOf" srcId="{B7939DF8-1A42-4245-8979-C8506CC97339}" destId="{57E6D699-B786-45EB-AA69-D7F337FD4742}" srcOrd="1" destOrd="0" presId="urn:microsoft.com/office/officeart/2009/3/layout/RandomtoResultProcess"/>
    <dgm:cxn modelId="{A8614442-9DB1-4B67-93DD-EBE4D24A1A6C}" type="presParOf" srcId="{B7939DF8-1A42-4245-8979-C8506CC97339}" destId="{6314F0AA-AFBE-4F05-BAAB-E77CF1C4E26B}" srcOrd="2" destOrd="0" presId="urn:microsoft.com/office/officeart/2009/3/layout/RandomtoResultProcess"/>
    <dgm:cxn modelId="{14341963-0A19-47B4-9EAF-1082B84FFF59}" type="presParOf" srcId="{B7939DF8-1A42-4245-8979-C8506CC97339}" destId="{A49BE7C9-1277-430F-BD4D-C86D3B00A931}" srcOrd="3" destOrd="0" presId="urn:microsoft.com/office/officeart/2009/3/layout/RandomtoResultProcess"/>
    <dgm:cxn modelId="{E93F3CC8-C2C7-4EDE-93EA-A1655C57B0DB}" type="presParOf" srcId="{B7939DF8-1A42-4245-8979-C8506CC97339}" destId="{EEAFC056-7C14-45E9-A0E5-679B0E6A22BB}" srcOrd="4" destOrd="0" presId="urn:microsoft.com/office/officeart/2009/3/layout/RandomtoResultProcess"/>
    <dgm:cxn modelId="{026B56C4-0371-49B6-9D0C-37660E207153}" type="presParOf" srcId="{B7939DF8-1A42-4245-8979-C8506CC97339}" destId="{710320CC-9C36-4E04-ACA6-000D0D4D993E}" srcOrd="5" destOrd="0" presId="urn:microsoft.com/office/officeart/2009/3/layout/RandomtoResultProcess"/>
    <dgm:cxn modelId="{9C97A967-E137-49E5-AC80-03D85DC8FDF9}" type="presParOf" srcId="{B7939DF8-1A42-4245-8979-C8506CC97339}" destId="{6814F256-1EB9-4EDD-9FB8-3BF17C23C2F5}" srcOrd="6" destOrd="0" presId="urn:microsoft.com/office/officeart/2009/3/layout/RandomtoResultProcess"/>
    <dgm:cxn modelId="{C4B67824-EEB4-45AB-A4FF-6F5E7B21B8DA}" type="presParOf" srcId="{B7939DF8-1A42-4245-8979-C8506CC97339}" destId="{33B5FAC8-1BA6-4284-97C5-9B4720D12DA1}" srcOrd="7" destOrd="0" presId="urn:microsoft.com/office/officeart/2009/3/layout/RandomtoResultProcess"/>
    <dgm:cxn modelId="{B885422A-CF6C-4CE1-9FD6-46CCE46B55A1}" type="presParOf" srcId="{B7939DF8-1A42-4245-8979-C8506CC97339}" destId="{5114DFE1-9EF3-4CB2-925E-2F26F4373BD5}" srcOrd="8" destOrd="0" presId="urn:microsoft.com/office/officeart/2009/3/layout/RandomtoResultProcess"/>
    <dgm:cxn modelId="{F094641A-C0E7-4D77-B236-E6B79B2E8688}" type="presParOf" srcId="{B7939DF8-1A42-4245-8979-C8506CC97339}" destId="{D0C6D90A-8131-424F-949D-8B2FD1A53330}" srcOrd="9" destOrd="0" presId="urn:microsoft.com/office/officeart/2009/3/layout/RandomtoResultProcess"/>
    <dgm:cxn modelId="{19DA12A4-06A9-49CC-BBC0-6A8F7CEF257C}" type="presParOf" srcId="{B7939DF8-1A42-4245-8979-C8506CC97339}" destId="{306E3B2D-0572-42E2-BB60-968061F28C53}" srcOrd="10" destOrd="0" presId="urn:microsoft.com/office/officeart/2009/3/layout/RandomtoResultProcess"/>
    <dgm:cxn modelId="{EE0D9051-CDA3-46BD-98DC-883E6E4C27DB}" type="presParOf" srcId="{B7939DF8-1A42-4245-8979-C8506CC97339}" destId="{761E7D62-BB3F-4E5B-9D82-9E7625D96F66}" srcOrd="11" destOrd="0" presId="urn:microsoft.com/office/officeart/2009/3/layout/RandomtoResultProcess"/>
    <dgm:cxn modelId="{D553A940-54FB-490A-B490-7268812B0CC5}" type="presParOf" srcId="{B7939DF8-1A42-4245-8979-C8506CC97339}" destId="{C45B66B9-F7AA-4D4C-AAC0-07A5C5A20E52}" srcOrd="12" destOrd="0" presId="urn:microsoft.com/office/officeart/2009/3/layout/RandomtoResultProcess"/>
    <dgm:cxn modelId="{86D58091-1F56-4DB8-9D57-937359EDBCC5}" type="presParOf" srcId="{B7939DF8-1A42-4245-8979-C8506CC97339}" destId="{1A899012-A5D3-4123-8FC3-1CB6C0AB6B4A}" srcOrd="13" destOrd="0" presId="urn:microsoft.com/office/officeart/2009/3/layout/RandomtoResultProcess"/>
    <dgm:cxn modelId="{F7C55CBF-DB58-4042-946C-B37F1D58611D}" type="presParOf" srcId="{B7939DF8-1A42-4245-8979-C8506CC97339}" destId="{36E1A427-68D7-48AA-A94D-7E28E717E0C0}" srcOrd="14" destOrd="0" presId="urn:microsoft.com/office/officeart/2009/3/layout/RandomtoResultProcess"/>
    <dgm:cxn modelId="{217C3E64-7F4C-40A5-9F39-E2974E4861CF}" type="presParOf" srcId="{B7939DF8-1A42-4245-8979-C8506CC97339}" destId="{F1A048C7-7C57-4B90-9071-19C8FA1796BE}" srcOrd="15" destOrd="0" presId="urn:microsoft.com/office/officeart/2009/3/layout/RandomtoResultProcess"/>
    <dgm:cxn modelId="{D7C4696F-A0EA-4A57-B485-9C273EEC77CC}" type="presParOf" srcId="{B7939DF8-1A42-4245-8979-C8506CC97339}" destId="{C18AFDB8-B0CB-4B7A-AE28-59642A05241E}" srcOrd="16" destOrd="0" presId="urn:microsoft.com/office/officeart/2009/3/layout/RandomtoResultProcess"/>
    <dgm:cxn modelId="{732C0563-AA72-4706-93E9-9FC667FE22BA}" type="presParOf" srcId="{B7939DF8-1A42-4245-8979-C8506CC97339}" destId="{B09AE3BC-8EEC-4B36-BB99-3DE0721D34F2}" srcOrd="17" destOrd="0" presId="urn:microsoft.com/office/officeart/2009/3/layout/RandomtoResultProcess"/>
    <dgm:cxn modelId="{3874B467-60AE-4580-97EF-C18B111E105C}" type="presParOf" srcId="{B7939DF8-1A42-4245-8979-C8506CC97339}" destId="{9BEC2B45-8121-4EEB-9ACA-C5793EFE657B}" srcOrd="18" destOrd="0" presId="urn:microsoft.com/office/officeart/2009/3/layout/RandomtoResultProcess"/>
    <dgm:cxn modelId="{CA69C371-7D75-4000-8483-AF978D461787}" type="presParOf" srcId="{3940FF12-7CEA-4A5C-B26D-658D61A2A55F}" destId="{81C05CA0-D27D-4D38-A0D6-1F450A111422}" srcOrd="1" destOrd="0" presId="urn:microsoft.com/office/officeart/2009/3/layout/RandomtoResultProcess"/>
    <dgm:cxn modelId="{8DBB7A7D-10EF-4A08-ABD1-5E8A358AD717}" type="presParOf" srcId="{81C05CA0-D27D-4D38-A0D6-1F450A111422}" destId="{D2DE1F60-9E8F-435A-94B7-495C70E45C01}" srcOrd="0" destOrd="0" presId="urn:microsoft.com/office/officeart/2009/3/layout/RandomtoResultProcess"/>
    <dgm:cxn modelId="{5D4F6EB1-BA2D-4A61-8F4A-EF142D989C69}" type="presParOf" srcId="{81C05CA0-D27D-4D38-A0D6-1F450A111422}" destId="{E671D839-2FEE-4077-809D-8784CC41EB96}" srcOrd="1" destOrd="0" presId="urn:microsoft.com/office/officeart/2009/3/layout/RandomtoResultProcess"/>
    <dgm:cxn modelId="{DEF7D8B7-97EA-4C29-9FB5-12825BD49259}" type="presParOf" srcId="{3940FF12-7CEA-4A5C-B26D-658D61A2A55F}" destId="{3A01D02C-5FA5-428A-87F8-44A3144F4449}" srcOrd="2" destOrd="0" presId="urn:microsoft.com/office/officeart/2009/3/layout/RandomtoResultProcess"/>
    <dgm:cxn modelId="{5E1BF8E7-C959-4561-B106-B6F4D43AFB21}" type="presParOf" srcId="{3940FF12-7CEA-4A5C-B26D-658D61A2A55F}" destId="{F89BEE02-D43F-4236-BFF1-B6D8B54D3D31}" srcOrd="3" destOrd="0" presId="urn:microsoft.com/office/officeart/2009/3/layout/RandomtoResultProcess"/>
    <dgm:cxn modelId="{38566E91-04DE-40D2-BADB-062289D0E554}" type="presParOf" srcId="{F89BEE02-D43F-4236-BFF1-B6D8B54D3D31}" destId="{F5D42EFE-1301-42F0-B0A9-4199BA14B65A}" srcOrd="0" destOrd="0" presId="urn:microsoft.com/office/officeart/2009/3/layout/RandomtoResultProcess"/>
    <dgm:cxn modelId="{BB4ADD95-EB33-4860-893F-A91CA4769F97}" type="presParOf" srcId="{F89BEE02-D43F-4236-BFF1-B6D8B54D3D31}" destId="{26FB3FFC-D396-45B0-A407-A578B05BDDFB}" srcOrd="1" destOrd="0" presId="urn:microsoft.com/office/officeart/2009/3/layout/RandomtoResultProcess"/>
    <dgm:cxn modelId="{2CF4434E-7DDE-451F-AF5B-8142B5C28972}" type="presParOf" srcId="{3940FF12-7CEA-4A5C-B26D-658D61A2A55F}" destId="{AD7203AF-A673-4043-BA18-19CF271E5AFE}" srcOrd="4" destOrd="0" presId="urn:microsoft.com/office/officeart/2009/3/layout/RandomtoResultProcess"/>
    <dgm:cxn modelId="{04294CBF-F938-4649-A2B4-512B7B4D9C14}" type="presParOf" srcId="{AD7203AF-A673-4043-BA18-19CF271E5AFE}" destId="{B466D089-D2F0-4C8D-B8D0-6FC8BB17C280}" srcOrd="0" destOrd="0" presId="urn:microsoft.com/office/officeart/2009/3/layout/RandomtoResultProcess"/>
    <dgm:cxn modelId="{A9DA72B8-AA21-4D4A-8948-C974919FE9CB}" type="presParOf" srcId="{AD7203AF-A673-4043-BA18-19CF271E5AFE}" destId="{CFE67EDC-2D8C-47B2-B221-22D74FCDA39E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F61DCE-DD27-4329-AC12-30C4BD47F9A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08C841A-C192-407C-B37B-CC76B6F8C7E8}">
      <dgm:prSet phldrT="[Texto]" custT="1"/>
      <dgm:spPr>
        <a:solidFill>
          <a:srgbClr val="A22243"/>
        </a:solidFill>
      </dgm:spPr>
      <dgm:t>
        <a:bodyPr/>
        <a:lstStyle/>
        <a:p>
          <a:r>
            <a:rPr lang="es-ES" sz="2000" b="1" dirty="0">
              <a:latin typeface="Montserrat Light" panose="00000400000000000000" pitchFamily="2" charset="0"/>
            </a:rPr>
            <a:t>Coordinación General</a:t>
          </a:r>
        </a:p>
      </dgm:t>
    </dgm:pt>
    <dgm:pt modelId="{F73C0609-376D-449F-B57F-F236FC3DC74D}" type="parTrans" cxnId="{7862AA35-93A4-42DB-A912-F4219408A9D8}">
      <dgm:prSet/>
      <dgm:spPr/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0199511A-5C2F-4ED3-AC46-6A6224D1CF1D}" type="sibTrans" cxnId="{7862AA35-93A4-42DB-A912-F4219408A9D8}">
      <dgm:prSet/>
      <dgm:spPr/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717BAB93-52E7-43D8-A26E-7EC77FCC6C7A}">
      <dgm:prSet phldrT="[Texto]" custT="1"/>
      <dgm:spPr>
        <a:solidFill>
          <a:srgbClr val="BC955B"/>
        </a:solidFill>
      </dgm:spPr>
      <dgm:t>
        <a:bodyPr/>
        <a:lstStyle/>
        <a:p>
          <a:r>
            <a:rPr lang="es-MX" sz="1600" b="1" dirty="0">
              <a:latin typeface="Montserrat Light" panose="00000400000000000000" pitchFamily="2" charset="0"/>
            </a:rPr>
            <a:t>Dirección General de Vinculación con Organizaciones Sociales y Civiles</a:t>
          </a:r>
          <a:endParaRPr lang="es-ES" sz="1600" b="1" dirty="0">
            <a:latin typeface="Montserrat Light" panose="00000400000000000000" pitchFamily="2" charset="0"/>
          </a:endParaRPr>
        </a:p>
      </dgm:t>
    </dgm:pt>
    <dgm:pt modelId="{E9B6312F-DA00-49E5-B711-F8B256ADBE9D}" type="parTrans" cxnId="{094AEE26-85CA-48AA-8ECD-E7075EB40A12}">
      <dgm:prSet/>
      <dgm:spPr>
        <a:ln>
          <a:solidFill>
            <a:srgbClr val="562930"/>
          </a:solidFill>
        </a:ln>
      </dgm:spPr>
      <dgm:t>
        <a:bodyPr/>
        <a:lstStyle/>
        <a:p>
          <a:endParaRPr lang="es-ES" sz="1600">
            <a:solidFill>
              <a:srgbClr val="691A31"/>
            </a:solidFill>
            <a:latin typeface="Montserrat" panose="00000500000000000000" pitchFamily="2" charset="0"/>
          </a:endParaRPr>
        </a:p>
      </dgm:t>
    </dgm:pt>
    <dgm:pt modelId="{2BC86B08-DD5B-4B29-BE58-449A430E4B52}" type="sibTrans" cxnId="{094AEE26-85CA-48AA-8ECD-E7075EB40A12}">
      <dgm:prSet/>
      <dgm:spPr/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33A0B9D3-B26F-4AF1-AA8E-81F22F598BE2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MX" sz="1600" b="1" dirty="0">
              <a:latin typeface="Montserrat Light" panose="00000400000000000000" pitchFamily="2" charset="0"/>
            </a:rPr>
            <a:t>Dirección General de Atención a la Ciudadanía Víctima de la Corrupción</a:t>
          </a:r>
          <a:endParaRPr lang="es-ES" sz="1600" b="1" dirty="0">
            <a:latin typeface="Montserrat Light" panose="00000400000000000000" pitchFamily="2" charset="0"/>
          </a:endParaRPr>
        </a:p>
      </dgm:t>
    </dgm:pt>
    <dgm:pt modelId="{87A7B29F-E1B9-43E9-A79A-860509F4A3CD}" type="parTrans" cxnId="{D8A49A39-1CC8-4460-B357-9030989272E2}">
      <dgm:prSet/>
      <dgm:spPr>
        <a:ln>
          <a:solidFill>
            <a:srgbClr val="562930"/>
          </a:solidFill>
        </a:ln>
      </dgm:spPr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BEA7FCA5-134E-4CD4-BE58-E947DB8E82B5}" type="sibTrans" cxnId="{D8A49A39-1CC8-4460-B357-9030989272E2}">
      <dgm:prSet/>
      <dgm:spPr/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C1043E70-2BF9-48E3-86C9-34B6EC5DDB48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MX" sz="1600" b="1" dirty="0">
              <a:latin typeface="Montserrat Light" panose="00000400000000000000" pitchFamily="2" charset="0"/>
            </a:rPr>
            <a:t>Dirección General de Vinculación con el Sector Empresarial </a:t>
          </a:r>
          <a:endParaRPr lang="es-ES" sz="1600" b="1" dirty="0">
            <a:latin typeface="Montserrat Light" panose="00000400000000000000" pitchFamily="2" charset="0"/>
          </a:endParaRPr>
        </a:p>
      </dgm:t>
    </dgm:pt>
    <dgm:pt modelId="{EAA5555A-28B8-4C21-8D70-700AD64AD276}" type="parTrans" cxnId="{5F2220F4-7DCF-47F6-B2C4-8233404A7707}">
      <dgm:prSet/>
      <dgm:spPr>
        <a:ln>
          <a:solidFill>
            <a:srgbClr val="562930"/>
          </a:solidFill>
        </a:ln>
      </dgm:spPr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CD74A789-77A3-466E-BD31-564245E7E15E}" type="sibTrans" cxnId="{5F2220F4-7DCF-47F6-B2C4-8233404A7707}">
      <dgm:prSet/>
      <dgm:spPr/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9528E8D9-3DF3-4338-9908-FEAE68D691B6}" type="pres">
      <dgm:prSet presAssocID="{78F61DCE-DD27-4329-AC12-30C4BD47F9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2FBDD6-1D3C-4542-BBB3-44A83886840E}" type="pres">
      <dgm:prSet presAssocID="{F08C841A-C192-407C-B37B-CC76B6F8C7E8}" presName="hierRoot1" presStyleCnt="0">
        <dgm:presLayoutVars>
          <dgm:hierBranch val="init"/>
        </dgm:presLayoutVars>
      </dgm:prSet>
      <dgm:spPr/>
    </dgm:pt>
    <dgm:pt modelId="{46CC2F82-183C-43E4-80D4-6572076A884F}" type="pres">
      <dgm:prSet presAssocID="{F08C841A-C192-407C-B37B-CC76B6F8C7E8}" presName="rootComposite1" presStyleCnt="0"/>
      <dgm:spPr/>
    </dgm:pt>
    <dgm:pt modelId="{4D328CEA-FA99-48D7-9A0B-3E60D79D5400}" type="pres">
      <dgm:prSet presAssocID="{F08C841A-C192-407C-B37B-CC76B6F8C7E8}" presName="rootText1" presStyleLbl="node0" presStyleIdx="0" presStyleCnt="1">
        <dgm:presLayoutVars>
          <dgm:chPref val="3"/>
        </dgm:presLayoutVars>
      </dgm:prSet>
      <dgm:spPr/>
    </dgm:pt>
    <dgm:pt modelId="{D686634E-0BC2-446B-8A02-C615AB3CAF70}" type="pres">
      <dgm:prSet presAssocID="{F08C841A-C192-407C-B37B-CC76B6F8C7E8}" presName="rootConnector1" presStyleLbl="node1" presStyleIdx="0" presStyleCnt="0"/>
      <dgm:spPr/>
    </dgm:pt>
    <dgm:pt modelId="{DB5374A0-91DD-4860-9DFF-173C6A73C865}" type="pres">
      <dgm:prSet presAssocID="{F08C841A-C192-407C-B37B-CC76B6F8C7E8}" presName="hierChild2" presStyleCnt="0"/>
      <dgm:spPr/>
    </dgm:pt>
    <dgm:pt modelId="{F5166418-F33D-45A5-A263-CF0265E9FEBE}" type="pres">
      <dgm:prSet presAssocID="{E9B6312F-DA00-49E5-B711-F8B256ADBE9D}" presName="Name37" presStyleLbl="parChTrans1D2" presStyleIdx="0" presStyleCnt="3"/>
      <dgm:spPr/>
    </dgm:pt>
    <dgm:pt modelId="{B0AA639F-62EB-489E-A8D4-5DE7FF86E4A9}" type="pres">
      <dgm:prSet presAssocID="{717BAB93-52E7-43D8-A26E-7EC77FCC6C7A}" presName="hierRoot2" presStyleCnt="0">
        <dgm:presLayoutVars>
          <dgm:hierBranch val="init"/>
        </dgm:presLayoutVars>
      </dgm:prSet>
      <dgm:spPr/>
    </dgm:pt>
    <dgm:pt modelId="{834CF7AB-E8D6-4DE3-9000-A8D97F365F3C}" type="pres">
      <dgm:prSet presAssocID="{717BAB93-52E7-43D8-A26E-7EC77FCC6C7A}" presName="rootComposite" presStyleCnt="0"/>
      <dgm:spPr/>
    </dgm:pt>
    <dgm:pt modelId="{E2E7BBE2-4E93-47E0-960E-A1F78024835E}" type="pres">
      <dgm:prSet presAssocID="{717BAB93-52E7-43D8-A26E-7EC77FCC6C7A}" presName="rootText" presStyleLbl="node2" presStyleIdx="0" presStyleCnt="3" custLinFactNeighborX="-757" custLinFactNeighborY="2270">
        <dgm:presLayoutVars>
          <dgm:chPref val="3"/>
        </dgm:presLayoutVars>
      </dgm:prSet>
      <dgm:spPr/>
    </dgm:pt>
    <dgm:pt modelId="{4735CAB2-53F3-43D9-98CE-20B3A6BE8FA9}" type="pres">
      <dgm:prSet presAssocID="{717BAB93-52E7-43D8-A26E-7EC77FCC6C7A}" presName="rootConnector" presStyleLbl="node2" presStyleIdx="0" presStyleCnt="3"/>
      <dgm:spPr/>
    </dgm:pt>
    <dgm:pt modelId="{AEFF7996-FFC2-43E7-A3E9-38580471EC62}" type="pres">
      <dgm:prSet presAssocID="{717BAB93-52E7-43D8-A26E-7EC77FCC6C7A}" presName="hierChild4" presStyleCnt="0"/>
      <dgm:spPr/>
    </dgm:pt>
    <dgm:pt modelId="{A4B18278-7820-4F64-BC49-351C5A0F17A4}" type="pres">
      <dgm:prSet presAssocID="{717BAB93-52E7-43D8-A26E-7EC77FCC6C7A}" presName="hierChild5" presStyleCnt="0"/>
      <dgm:spPr/>
    </dgm:pt>
    <dgm:pt modelId="{A046341C-672F-4A86-8008-C47245C8B926}" type="pres">
      <dgm:prSet presAssocID="{87A7B29F-E1B9-43E9-A79A-860509F4A3CD}" presName="Name37" presStyleLbl="parChTrans1D2" presStyleIdx="1" presStyleCnt="3"/>
      <dgm:spPr/>
    </dgm:pt>
    <dgm:pt modelId="{95A3B123-DCF4-4428-BB20-6657A1123DAE}" type="pres">
      <dgm:prSet presAssocID="{33A0B9D3-B26F-4AF1-AA8E-81F22F598BE2}" presName="hierRoot2" presStyleCnt="0">
        <dgm:presLayoutVars>
          <dgm:hierBranch val="init"/>
        </dgm:presLayoutVars>
      </dgm:prSet>
      <dgm:spPr/>
    </dgm:pt>
    <dgm:pt modelId="{0007D12F-42B4-4BFF-80FF-3109E02E51C0}" type="pres">
      <dgm:prSet presAssocID="{33A0B9D3-B26F-4AF1-AA8E-81F22F598BE2}" presName="rootComposite" presStyleCnt="0"/>
      <dgm:spPr/>
    </dgm:pt>
    <dgm:pt modelId="{B4D04445-2930-48EE-A5B5-E8D2B2323E7E}" type="pres">
      <dgm:prSet presAssocID="{33A0B9D3-B26F-4AF1-AA8E-81F22F598BE2}" presName="rootText" presStyleLbl="node2" presStyleIdx="1" presStyleCnt="3">
        <dgm:presLayoutVars>
          <dgm:chPref val="3"/>
        </dgm:presLayoutVars>
      </dgm:prSet>
      <dgm:spPr/>
    </dgm:pt>
    <dgm:pt modelId="{4994F224-7778-4ACB-A973-2C7BBD5A4AE1}" type="pres">
      <dgm:prSet presAssocID="{33A0B9D3-B26F-4AF1-AA8E-81F22F598BE2}" presName="rootConnector" presStyleLbl="node2" presStyleIdx="1" presStyleCnt="3"/>
      <dgm:spPr/>
    </dgm:pt>
    <dgm:pt modelId="{13814505-DFEF-4C97-9DB8-607B27E9769D}" type="pres">
      <dgm:prSet presAssocID="{33A0B9D3-B26F-4AF1-AA8E-81F22F598BE2}" presName="hierChild4" presStyleCnt="0"/>
      <dgm:spPr/>
    </dgm:pt>
    <dgm:pt modelId="{BE5DBC93-94F7-4E7E-8FD7-E560032663BD}" type="pres">
      <dgm:prSet presAssocID="{33A0B9D3-B26F-4AF1-AA8E-81F22F598BE2}" presName="hierChild5" presStyleCnt="0"/>
      <dgm:spPr/>
    </dgm:pt>
    <dgm:pt modelId="{A06952FD-439D-4AF8-BAA3-C9939F5087C0}" type="pres">
      <dgm:prSet presAssocID="{EAA5555A-28B8-4C21-8D70-700AD64AD276}" presName="Name37" presStyleLbl="parChTrans1D2" presStyleIdx="2" presStyleCnt="3"/>
      <dgm:spPr/>
    </dgm:pt>
    <dgm:pt modelId="{09CBB85E-12F1-475B-9CBE-65856FAA626E}" type="pres">
      <dgm:prSet presAssocID="{C1043E70-2BF9-48E3-86C9-34B6EC5DDB48}" presName="hierRoot2" presStyleCnt="0">
        <dgm:presLayoutVars>
          <dgm:hierBranch val="init"/>
        </dgm:presLayoutVars>
      </dgm:prSet>
      <dgm:spPr/>
    </dgm:pt>
    <dgm:pt modelId="{55F3585F-6F54-4EE8-9628-8FA5DEA346D8}" type="pres">
      <dgm:prSet presAssocID="{C1043E70-2BF9-48E3-86C9-34B6EC5DDB48}" presName="rootComposite" presStyleCnt="0"/>
      <dgm:spPr/>
    </dgm:pt>
    <dgm:pt modelId="{5550287E-CCE8-40A5-A410-A26F43E60AB4}" type="pres">
      <dgm:prSet presAssocID="{C1043E70-2BF9-48E3-86C9-34B6EC5DDB48}" presName="rootText" presStyleLbl="node2" presStyleIdx="2" presStyleCnt="3">
        <dgm:presLayoutVars>
          <dgm:chPref val="3"/>
        </dgm:presLayoutVars>
      </dgm:prSet>
      <dgm:spPr/>
    </dgm:pt>
    <dgm:pt modelId="{B15810C7-26F6-459B-AA6C-F1348DF4A35E}" type="pres">
      <dgm:prSet presAssocID="{C1043E70-2BF9-48E3-86C9-34B6EC5DDB48}" presName="rootConnector" presStyleLbl="node2" presStyleIdx="2" presStyleCnt="3"/>
      <dgm:spPr/>
    </dgm:pt>
    <dgm:pt modelId="{57DF4A7B-5BFE-4B7F-A145-E15B598799E7}" type="pres">
      <dgm:prSet presAssocID="{C1043E70-2BF9-48E3-86C9-34B6EC5DDB48}" presName="hierChild4" presStyleCnt="0"/>
      <dgm:spPr/>
    </dgm:pt>
    <dgm:pt modelId="{C6BE5738-FF45-4BE4-83C6-0416B17E38AF}" type="pres">
      <dgm:prSet presAssocID="{C1043E70-2BF9-48E3-86C9-34B6EC5DDB48}" presName="hierChild5" presStyleCnt="0"/>
      <dgm:spPr/>
    </dgm:pt>
    <dgm:pt modelId="{CB0E8AA3-22D8-4FFB-8D58-D3E122F35213}" type="pres">
      <dgm:prSet presAssocID="{F08C841A-C192-407C-B37B-CC76B6F8C7E8}" presName="hierChild3" presStyleCnt="0"/>
      <dgm:spPr/>
    </dgm:pt>
  </dgm:ptLst>
  <dgm:cxnLst>
    <dgm:cxn modelId="{93C76A11-B160-4E8F-8299-107E944DF398}" type="presOf" srcId="{F08C841A-C192-407C-B37B-CC76B6F8C7E8}" destId="{4D328CEA-FA99-48D7-9A0B-3E60D79D5400}" srcOrd="0" destOrd="0" presId="urn:microsoft.com/office/officeart/2005/8/layout/orgChart1"/>
    <dgm:cxn modelId="{094AEE26-85CA-48AA-8ECD-E7075EB40A12}" srcId="{F08C841A-C192-407C-B37B-CC76B6F8C7E8}" destId="{717BAB93-52E7-43D8-A26E-7EC77FCC6C7A}" srcOrd="0" destOrd="0" parTransId="{E9B6312F-DA00-49E5-B711-F8B256ADBE9D}" sibTransId="{2BC86B08-DD5B-4B29-BE58-449A430E4B52}"/>
    <dgm:cxn modelId="{7862AA35-93A4-42DB-A912-F4219408A9D8}" srcId="{78F61DCE-DD27-4329-AC12-30C4BD47F9AF}" destId="{F08C841A-C192-407C-B37B-CC76B6F8C7E8}" srcOrd="0" destOrd="0" parTransId="{F73C0609-376D-449F-B57F-F236FC3DC74D}" sibTransId="{0199511A-5C2F-4ED3-AC46-6A6224D1CF1D}"/>
    <dgm:cxn modelId="{BA473F39-14EE-44B5-847A-A8D7EAA38687}" type="presOf" srcId="{C1043E70-2BF9-48E3-86C9-34B6EC5DDB48}" destId="{B15810C7-26F6-459B-AA6C-F1348DF4A35E}" srcOrd="1" destOrd="0" presId="urn:microsoft.com/office/officeart/2005/8/layout/orgChart1"/>
    <dgm:cxn modelId="{D8A49A39-1CC8-4460-B357-9030989272E2}" srcId="{F08C841A-C192-407C-B37B-CC76B6F8C7E8}" destId="{33A0B9D3-B26F-4AF1-AA8E-81F22F598BE2}" srcOrd="1" destOrd="0" parTransId="{87A7B29F-E1B9-43E9-A79A-860509F4A3CD}" sibTransId="{BEA7FCA5-134E-4CD4-BE58-E947DB8E82B5}"/>
    <dgm:cxn modelId="{16328D48-5A0F-4B9B-889D-BFABAB4CDCDF}" type="presOf" srcId="{78F61DCE-DD27-4329-AC12-30C4BD47F9AF}" destId="{9528E8D9-3DF3-4338-9908-FEAE68D691B6}" srcOrd="0" destOrd="0" presId="urn:microsoft.com/office/officeart/2005/8/layout/orgChart1"/>
    <dgm:cxn modelId="{A612444F-22E5-4440-95B4-AAFE6788754C}" type="presOf" srcId="{F08C841A-C192-407C-B37B-CC76B6F8C7E8}" destId="{D686634E-0BC2-446B-8A02-C615AB3CAF70}" srcOrd="1" destOrd="0" presId="urn:microsoft.com/office/officeart/2005/8/layout/orgChart1"/>
    <dgm:cxn modelId="{21E8A66F-E594-4885-8ADD-E3B4344EE076}" type="presOf" srcId="{33A0B9D3-B26F-4AF1-AA8E-81F22F598BE2}" destId="{4994F224-7778-4ACB-A973-2C7BBD5A4AE1}" srcOrd="1" destOrd="0" presId="urn:microsoft.com/office/officeart/2005/8/layout/orgChart1"/>
    <dgm:cxn modelId="{5430507E-D6D6-4D74-A166-61843185C991}" type="presOf" srcId="{33A0B9D3-B26F-4AF1-AA8E-81F22F598BE2}" destId="{B4D04445-2930-48EE-A5B5-E8D2B2323E7E}" srcOrd="0" destOrd="0" presId="urn:microsoft.com/office/officeart/2005/8/layout/orgChart1"/>
    <dgm:cxn modelId="{5675908B-7B65-4027-927C-2ED3ABB55D7A}" type="presOf" srcId="{C1043E70-2BF9-48E3-86C9-34B6EC5DDB48}" destId="{5550287E-CCE8-40A5-A410-A26F43E60AB4}" srcOrd="0" destOrd="0" presId="urn:microsoft.com/office/officeart/2005/8/layout/orgChart1"/>
    <dgm:cxn modelId="{7C040FAA-8179-4A22-8F51-E062793550BE}" type="presOf" srcId="{717BAB93-52E7-43D8-A26E-7EC77FCC6C7A}" destId="{4735CAB2-53F3-43D9-98CE-20B3A6BE8FA9}" srcOrd="1" destOrd="0" presId="urn:microsoft.com/office/officeart/2005/8/layout/orgChart1"/>
    <dgm:cxn modelId="{48CA13C6-02D5-4ED0-BB4C-9778DB64F320}" type="presOf" srcId="{E9B6312F-DA00-49E5-B711-F8B256ADBE9D}" destId="{F5166418-F33D-45A5-A263-CF0265E9FEBE}" srcOrd="0" destOrd="0" presId="urn:microsoft.com/office/officeart/2005/8/layout/orgChart1"/>
    <dgm:cxn modelId="{E12955DB-63AA-44D6-823E-64BF68F35025}" type="presOf" srcId="{87A7B29F-E1B9-43E9-A79A-860509F4A3CD}" destId="{A046341C-672F-4A86-8008-C47245C8B926}" srcOrd="0" destOrd="0" presId="urn:microsoft.com/office/officeart/2005/8/layout/orgChart1"/>
    <dgm:cxn modelId="{D5D4C4EE-B30A-44EC-818D-8DA2E246F5D2}" type="presOf" srcId="{EAA5555A-28B8-4C21-8D70-700AD64AD276}" destId="{A06952FD-439D-4AF8-BAA3-C9939F5087C0}" srcOrd="0" destOrd="0" presId="urn:microsoft.com/office/officeart/2005/8/layout/orgChart1"/>
    <dgm:cxn modelId="{5F2220F4-7DCF-47F6-B2C4-8233404A7707}" srcId="{F08C841A-C192-407C-B37B-CC76B6F8C7E8}" destId="{C1043E70-2BF9-48E3-86C9-34B6EC5DDB48}" srcOrd="2" destOrd="0" parTransId="{EAA5555A-28B8-4C21-8D70-700AD64AD276}" sibTransId="{CD74A789-77A3-466E-BD31-564245E7E15E}"/>
    <dgm:cxn modelId="{D8F2E5F6-4382-47F6-9902-46EF37F08833}" type="presOf" srcId="{717BAB93-52E7-43D8-A26E-7EC77FCC6C7A}" destId="{E2E7BBE2-4E93-47E0-960E-A1F78024835E}" srcOrd="0" destOrd="0" presId="urn:microsoft.com/office/officeart/2005/8/layout/orgChart1"/>
    <dgm:cxn modelId="{A2769990-DAB2-4C81-ADBB-35AEA3B5AC8A}" type="presParOf" srcId="{9528E8D9-3DF3-4338-9908-FEAE68D691B6}" destId="{932FBDD6-1D3C-4542-BBB3-44A83886840E}" srcOrd="0" destOrd="0" presId="urn:microsoft.com/office/officeart/2005/8/layout/orgChart1"/>
    <dgm:cxn modelId="{7D76A9FD-F8C2-415D-8D9F-3F2993213E55}" type="presParOf" srcId="{932FBDD6-1D3C-4542-BBB3-44A83886840E}" destId="{46CC2F82-183C-43E4-80D4-6572076A884F}" srcOrd="0" destOrd="0" presId="urn:microsoft.com/office/officeart/2005/8/layout/orgChart1"/>
    <dgm:cxn modelId="{2422913E-75E4-4513-9489-C8B78BB60FC5}" type="presParOf" srcId="{46CC2F82-183C-43E4-80D4-6572076A884F}" destId="{4D328CEA-FA99-48D7-9A0B-3E60D79D5400}" srcOrd="0" destOrd="0" presId="urn:microsoft.com/office/officeart/2005/8/layout/orgChart1"/>
    <dgm:cxn modelId="{9B403AF4-CADB-430D-8E6E-B7C37BB04676}" type="presParOf" srcId="{46CC2F82-183C-43E4-80D4-6572076A884F}" destId="{D686634E-0BC2-446B-8A02-C615AB3CAF70}" srcOrd="1" destOrd="0" presId="urn:microsoft.com/office/officeart/2005/8/layout/orgChart1"/>
    <dgm:cxn modelId="{5D95E128-1B27-4B1E-A829-F867743796A5}" type="presParOf" srcId="{932FBDD6-1D3C-4542-BBB3-44A83886840E}" destId="{DB5374A0-91DD-4860-9DFF-173C6A73C865}" srcOrd="1" destOrd="0" presId="urn:microsoft.com/office/officeart/2005/8/layout/orgChart1"/>
    <dgm:cxn modelId="{7200C1B9-9A03-40E4-A542-235486309E2A}" type="presParOf" srcId="{DB5374A0-91DD-4860-9DFF-173C6A73C865}" destId="{F5166418-F33D-45A5-A263-CF0265E9FEBE}" srcOrd="0" destOrd="0" presId="urn:microsoft.com/office/officeart/2005/8/layout/orgChart1"/>
    <dgm:cxn modelId="{531C719C-7237-487B-82BD-9729353195A5}" type="presParOf" srcId="{DB5374A0-91DD-4860-9DFF-173C6A73C865}" destId="{B0AA639F-62EB-489E-A8D4-5DE7FF86E4A9}" srcOrd="1" destOrd="0" presId="urn:microsoft.com/office/officeart/2005/8/layout/orgChart1"/>
    <dgm:cxn modelId="{36A3CD68-A6F7-4A60-AB2C-B39B2BE28F51}" type="presParOf" srcId="{B0AA639F-62EB-489E-A8D4-5DE7FF86E4A9}" destId="{834CF7AB-E8D6-4DE3-9000-A8D97F365F3C}" srcOrd="0" destOrd="0" presId="urn:microsoft.com/office/officeart/2005/8/layout/orgChart1"/>
    <dgm:cxn modelId="{7C6DE663-E0E8-4BA2-9101-F3A2E1C9F6B8}" type="presParOf" srcId="{834CF7AB-E8D6-4DE3-9000-A8D97F365F3C}" destId="{E2E7BBE2-4E93-47E0-960E-A1F78024835E}" srcOrd="0" destOrd="0" presId="urn:microsoft.com/office/officeart/2005/8/layout/orgChart1"/>
    <dgm:cxn modelId="{52CFEC42-BAEC-4825-8D2C-ECF165D07E06}" type="presParOf" srcId="{834CF7AB-E8D6-4DE3-9000-A8D97F365F3C}" destId="{4735CAB2-53F3-43D9-98CE-20B3A6BE8FA9}" srcOrd="1" destOrd="0" presId="urn:microsoft.com/office/officeart/2005/8/layout/orgChart1"/>
    <dgm:cxn modelId="{6C7E9E17-B7FF-405E-A13A-324B12F0A31F}" type="presParOf" srcId="{B0AA639F-62EB-489E-A8D4-5DE7FF86E4A9}" destId="{AEFF7996-FFC2-43E7-A3E9-38580471EC62}" srcOrd="1" destOrd="0" presId="urn:microsoft.com/office/officeart/2005/8/layout/orgChart1"/>
    <dgm:cxn modelId="{7EE0D0FE-26E6-45BA-9824-A50AFE7AA3E4}" type="presParOf" srcId="{B0AA639F-62EB-489E-A8D4-5DE7FF86E4A9}" destId="{A4B18278-7820-4F64-BC49-351C5A0F17A4}" srcOrd="2" destOrd="0" presId="urn:microsoft.com/office/officeart/2005/8/layout/orgChart1"/>
    <dgm:cxn modelId="{5C0066DE-5769-420B-9E02-9A2D7B0340AF}" type="presParOf" srcId="{DB5374A0-91DD-4860-9DFF-173C6A73C865}" destId="{A046341C-672F-4A86-8008-C47245C8B926}" srcOrd="2" destOrd="0" presId="urn:microsoft.com/office/officeart/2005/8/layout/orgChart1"/>
    <dgm:cxn modelId="{C62E4E75-D834-45B7-8AF9-DFEE6A7FBEBD}" type="presParOf" srcId="{DB5374A0-91DD-4860-9DFF-173C6A73C865}" destId="{95A3B123-DCF4-4428-BB20-6657A1123DAE}" srcOrd="3" destOrd="0" presId="urn:microsoft.com/office/officeart/2005/8/layout/orgChart1"/>
    <dgm:cxn modelId="{0BFAD4E1-46E1-447A-8404-62CDA7383F40}" type="presParOf" srcId="{95A3B123-DCF4-4428-BB20-6657A1123DAE}" destId="{0007D12F-42B4-4BFF-80FF-3109E02E51C0}" srcOrd="0" destOrd="0" presId="urn:microsoft.com/office/officeart/2005/8/layout/orgChart1"/>
    <dgm:cxn modelId="{3AA69BCB-956B-4DFE-B8C7-F92F89CC6CA0}" type="presParOf" srcId="{0007D12F-42B4-4BFF-80FF-3109E02E51C0}" destId="{B4D04445-2930-48EE-A5B5-E8D2B2323E7E}" srcOrd="0" destOrd="0" presId="urn:microsoft.com/office/officeart/2005/8/layout/orgChart1"/>
    <dgm:cxn modelId="{E919F174-E008-4A65-B9FA-1D4E3AD48FD4}" type="presParOf" srcId="{0007D12F-42B4-4BFF-80FF-3109E02E51C0}" destId="{4994F224-7778-4ACB-A973-2C7BBD5A4AE1}" srcOrd="1" destOrd="0" presId="urn:microsoft.com/office/officeart/2005/8/layout/orgChart1"/>
    <dgm:cxn modelId="{069766AA-7646-47B0-8872-0626A247FEB3}" type="presParOf" srcId="{95A3B123-DCF4-4428-BB20-6657A1123DAE}" destId="{13814505-DFEF-4C97-9DB8-607B27E9769D}" srcOrd="1" destOrd="0" presId="urn:microsoft.com/office/officeart/2005/8/layout/orgChart1"/>
    <dgm:cxn modelId="{514BB542-6CE9-4B87-991D-74ED65AC782D}" type="presParOf" srcId="{95A3B123-DCF4-4428-BB20-6657A1123DAE}" destId="{BE5DBC93-94F7-4E7E-8FD7-E560032663BD}" srcOrd="2" destOrd="0" presId="urn:microsoft.com/office/officeart/2005/8/layout/orgChart1"/>
    <dgm:cxn modelId="{62713FF3-745C-4F01-B3C2-2E6A644CA468}" type="presParOf" srcId="{DB5374A0-91DD-4860-9DFF-173C6A73C865}" destId="{A06952FD-439D-4AF8-BAA3-C9939F5087C0}" srcOrd="4" destOrd="0" presId="urn:microsoft.com/office/officeart/2005/8/layout/orgChart1"/>
    <dgm:cxn modelId="{0719195F-5DF4-408E-8BC0-693E085E1C32}" type="presParOf" srcId="{DB5374A0-91DD-4860-9DFF-173C6A73C865}" destId="{09CBB85E-12F1-475B-9CBE-65856FAA626E}" srcOrd="5" destOrd="0" presId="urn:microsoft.com/office/officeart/2005/8/layout/orgChart1"/>
    <dgm:cxn modelId="{9F49FE78-E2E9-4097-A817-0C6885879E40}" type="presParOf" srcId="{09CBB85E-12F1-475B-9CBE-65856FAA626E}" destId="{55F3585F-6F54-4EE8-9628-8FA5DEA346D8}" srcOrd="0" destOrd="0" presId="urn:microsoft.com/office/officeart/2005/8/layout/orgChart1"/>
    <dgm:cxn modelId="{A54254E7-DEB1-4C7A-9EF0-DF18C6F25BC0}" type="presParOf" srcId="{55F3585F-6F54-4EE8-9628-8FA5DEA346D8}" destId="{5550287E-CCE8-40A5-A410-A26F43E60AB4}" srcOrd="0" destOrd="0" presId="urn:microsoft.com/office/officeart/2005/8/layout/orgChart1"/>
    <dgm:cxn modelId="{09DF1C72-F1C6-4567-9FB0-D66C6A88DEFD}" type="presParOf" srcId="{55F3585F-6F54-4EE8-9628-8FA5DEA346D8}" destId="{B15810C7-26F6-459B-AA6C-F1348DF4A35E}" srcOrd="1" destOrd="0" presId="urn:microsoft.com/office/officeart/2005/8/layout/orgChart1"/>
    <dgm:cxn modelId="{3A5DD64E-07DD-42D5-8F1D-8D13B6937E69}" type="presParOf" srcId="{09CBB85E-12F1-475B-9CBE-65856FAA626E}" destId="{57DF4A7B-5BFE-4B7F-A145-E15B598799E7}" srcOrd="1" destOrd="0" presId="urn:microsoft.com/office/officeart/2005/8/layout/orgChart1"/>
    <dgm:cxn modelId="{B1B8D4DA-CB1F-4237-970C-571F12CA2B8E}" type="presParOf" srcId="{09CBB85E-12F1-475B-9CBE-65856FAA626E}" destId="{C6BE5738-FF45-4BE4-83C6-0416B17E38AF}" srcOrd="2" destOrd="0" presId="urn:microsoft.com/office/officeart/2005/8/layout/orgChart1"/>
    <dgm:cxn modelId="{36BAC30D-D35D-46FB-864D-66DB280BB29A}" type="presParOf" srcId="{932FBDD6-1D3C-4542-BBB3-44A83886840E}" destId="{CB0E8AA3-22D8-4FFB-8D58-D3E122F352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21FB22-001D-4307-9852-1347FE15A37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59C8DD3-F0C7-4051-983D-1B1755A925FE}">
      <dgm:prSet phldrT="[Texto]" custT="1"/>
      <dgm:spPr>
        <a:solidFill>
          <a:srgbClr val="691A31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dirty="0">
              <a:latin typeface="Montserrat" panose="00000500000000000000" pitchFamily="2" charset="0"/>
            </a:rPr>
            <a:t>Mecanismo de Vigilancia Ciudadana</a:t>
          </a:r>
          <a:endParaRPr lang="es-ES" sz="1800" dirty="0">
            <a:latin typeface="Montserrat" panose="00000500000000000000" pitchFamily="2" charset="0"/>
          </a:endParaRPr>
        </a:p>
      </dgm:t>
    </dgm:pt>
    <dgm:pt modelId="{C7E1F22F-EA39-4677-A36F-106D35679CF1}" type="parTrans" cxnId="{B8E3AB4E-A7AB-4F37-8375-003E5206A2DE}">
      <dgm:prSet/>
      <dgm:spPr/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BFAF2086-6BD8-4DB5-9524-BC0648FCFC8D}" type="sibTrans" cxnId="{B8E3AB4E-A7AB-4F37-8375-003E5206A2DE}">
      <dgm:prSet/>
      <dgm:spPr/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D30B7162-39D6-40B9-BC44-CB3D315697F8}">
      <dgm:prSet phldrT="[Texto]" custT="1"/>
      <dgm:spPr>
        <a:solidFill>
          <a:srgbClr val="691A31"/>
        </a:solidFill>
      </dgm:spPr>
      <dgm:t>
        <a:bodyPr/>
        <a:lstStyle/>
        <a:p>
          <a:r>
            <a:rPr lang="es-MX" sz="1800" dirty="0">
              <a:latin typeface="Montserrat" panose="00000500000000000000" pitchFamily="2" charset="0"/>
            </a:rPr>
            <a:t>Articulación con Organizaciones Sociales o Civiles para la Ciudadanización de la Lucha Anticorrupción e Impunidad</a:t>
          </a:r>
          <a:endParaRPr lang="es-ES" sz="1800" dirty="0">
            <a:latin typeface="Montserrat" panose="00000500000000000000" pitchFamily="2" charset="0"/>
          </a:endParaRPr>
        </a:p>
      </dgm:t>
    </dgm:pt>
    <dgm:pt modelId="{72FC6762-A011-4E19-B523-0E88CE63E145}" type="parTrans" cxnId="{79C85DB9-D803-4183-8ACC-F8F918759B19}">
      <dgm:prSet/>
      <dgm:spPr/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A2F771C8-1C48-420B-BF2E-10F36C37C0BE}" type="sibTrans" cxnId="{79C85DB9-D803-4183-8ACC-F8F918759B19}">
      <dgm:prSet/>
      <dgm:spPr/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0C323DAD-4821-4BF8-9CDE-4821A2841B72}">
      <dgm:prSet phldrT="[Texto]" custT="1"/>
      <dgm:spPr>
        <a:solidFill>
          <a:srgbClr val="691A31"/>
        </a:solidFill>
      </dgm:spPr>
      <dgm:t>
        <a:bodyPr/>
        <a:lstStyle/>
        <a:p>
          <a:r>
            <a:rPr lang="es-MX" sz="1800" dirty="0">
              <a:latin typeface="Montserrat" panose="00000500000000000000" pitchFamily="2" charset="0"/>
            </a:rPr>
            <a:t>Ventana Social</a:t>
          </a:r>
          <a:endParaRPr lang="es-ES" sz="1800" dirty="0">
            <a:latin typeface="Montserrat" panose="00000500000000000000" pitchFamily="2" charset="0"/>
          </a:endParaRPr>
        </a:p>
      </dgm:t>
    </dgm:pt>
    <dgm:pt modelId="{17296691-FA49-4314-AF70-4F367AFFF68F}" type="parTrans" cxnId="{3986F042-C85B-4C27-8EA9-A736DCB8CC81}">
      <dgm:prSet/>
      <dgm:spPr/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2B7156C1-7709-4578-9B13-BDC7FD5F43F7}" type="sibTrans" cxnId="{3986F042-C85B-4C27-8EA9-A736DCB8CC81}">
      <dgm:prSet/>
      <dgm:spPr/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24E1DFD4-9318-4795-8933-A7CFDD1CA8EE}">
      <dgm:prSet phldrT="[Texto]" custT="1"/>
      <dgm:spPr>
        <a:solidFill>
          <a:srgbClr val="DEC9A3">
            <a:alpha val="90000"/>
          </a:srgbClr>
        </a:solidFill>
        <a:ln>
          <a:solidFill>
            <a:srgbClr val="DEC9A3">
              <a:alpha val="90000"/>
            </a:srgbClr>
          </a:solidFill>
        </a:ln>
      </dgm:spPr>
      <dgm:t>
        <a:bodyPr/>
        <a:lstStyle/>
        <a:p>
          <a:pPr algn="ctr">
            <a:buNone/>
          </a:pPr>
          <a:r>
            <a:rPr lang="es-MX" sz="1600" b="1" dirty="0">
              <a:latin typeface="Montserrat Light" panose="00000400000000000000" pitchFamily="2" charset="0"/>
            </a:rPr>
            <a:t>Espacio de atención, comunicación y capacitación virtual para promover la vigilancia ciudadana y recibir quejas y denuncias por parte de mecanismos de vigilancia ciudadana u otros actores sociales.</a:t>
          </a:r>
          <a:endParaRPr lang="es-ES" sz="1600" b="1" dirty="0">
            <a:latin typeface="Montserrat Light" panose="00000400000000000000" pitchFamily="2" charset="0"/>
          </a:endParaRPr>
        </a:p>
      </dgm:t>
    </dgm:pt>
    <dgm:pt modelId="{60D94F62-5160-4844-BE37-9247556626B2}" type="sibTrans" cxnId="{C0BC61CE-28DE-4BAA-8DFB-81B59DFB23EB}">
      <dgm:prSet/>
      <dgm:spPr/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30F8C811-1ED1-4E2E-9734-B92463DA6533}" type="parTrans" cxnId="{C0BC61CE-28DE-4BAA-8DFB-81B59DFB23EB}">
      <dgm:prSet/>
      <dgm:spPr/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F814EC52-5720-424A-BFF3-74D6D8A90E4F}">
      <dgm:prSet phldrT="[Texto]" custT="1"/>
      <dgm:spPr>
        <a:solidFill>
          <a:srgbClr val="DEC9A3">
            <a:alpha val="90000"/>
          </a:srgbClr>
        </a:solidFill>
        <a:ln>
          <a:solidFill>
            <a:srgbClr val="DEC9A3">
              <a:alpha val="90000"/>
            </a:srgbClr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1" dirty="0">
              <a:latin typeface="Montserrat Light" panose="00000400000000000000" pitchFamily="2" charset="0"/>
            </a:rPr>
            <a:t>Promoverá y salvaguardará la participación activa de la sociedad interesada en monitorear, verificar, auditar e incidir en los asuntos públicos gubernamentales.</a:t>
          </a:r>
          <a:endParaRPr lang="es-ES" sz="1600" b="1" dirty="0">
            <a:latin typeface="Montserrat Light" panose="00000400000000000000" pitchFamily="2" charset="0"/>
          </a:endParaRPr>
        </a:p>
      </dgm:t>
    </dgm:pt>
    <dgm:pt modelId="{DDB9B955-82F5-4E08-8A1F-98C37D8384F9}" type="parTrans" cxnId="{647A1E66-964E-48BA-B0E0-6F1F8FD5066B}">
      <dgm:prSet/>
      <dgm:spPr/>
      <dgm:t>
        <a:bodyPr/>
        <a:lstStyle/>
        <a:p>
          <a:endParaRPr lang="es-MX"/>
        </a:p>
      </dgm:t>
    </dgm:pt>
    <dgm:pt modelId="{9E3915BD-B74B-456B-AE89-C0C9DF9DFC9B}" type="sibTrans" cxnId="{647A1E66-964E-48BA-B0E0-6F1F8FD5066B}">
      <dgm:prSet/>
      <dgm:spPr/>
      <dgm:t>
        <a:bodyPr/>
        <a:lstStyle/>
        <a:p>
          <a:endParaRPr lang="es-MX"/>
        </a:p>
      </dgm:t>
    </dgm:pt>
    <dgm:pt modelId="{9C5334A8-6774-4641-9C57-DFF5A43AF794}">
      <dgm:prSet phldrT="[Texto]" custT="1"/>
      <dgm:spPr>
        <a:solidFill>
          <a:srgbClr val="DEC9A3">
            <a:alpha val="90000"/>
          </a:srgbClr>
        </a:solidFill>
        <a:ln>
          <a:solidFill>
            <a:srgbClr val="DEC9A3">
              <a:alpha val="90000"/>
            </a:srgbClr>
          </a:solidFill>
        </a:ln>
      </dgm:spPr>
      <dgm:t>
        <a:bodyPr/>
        <a:lstStyle/>
        <a:p>
          <a:pPr algn="ctr">
            <a:buNone/>
          </a:pPr>
          <a:r>
            <a:rPr lang="es-MX" sz="1600" b="1" dirty="0">
              <a:latin typeface="Montserrat Light" panose="00000400000000000000" pitchFamily="2" charset="0"/>
            </a:rPr>
            <a:t>Interlocución y construcción de acciones para prevenir o atender asuntos de interés público relacionados con las principales atribuciones de vigilancia que tiene la SFP, o bien, casos de opacidad, discrecionalidad, corrupción e impunidad.</a:t>
          </a:r>
          <a:endParaRPr lang="es-ES" sz="1600" b="1" dirty="0">
            <a:latin typeface="Montserrat Light" panose="00000400000000000000" pitchFamily="2" charset="0"/>
          </a:endParaRPr>
        </a:p>
      </dgm:t>
    </dgm:pt>
    <dgm:pt modelId="{477513F2-8EA3-45C9-A171-B3F344F20572}" type="sibTrans" cxnId="{EC2EF846-6076-4CFF-974E-24245AF674FA}">
      <dgm:prSet/>
      <dgm:spPr/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702F2A0B-FBC9-4FC7-9CDB-D47C4AAE4DB0}" type="parTrans" cxnId="{EC2EF846-6076-4CFF-974E-24245AF674FA}">
      <dgm:prSet/>
      <dgm:spPr/>
      <dgm:t>
        <a:bodyPr/>
        <a:lstStyle/>
        <a:p>
          <a:endParaRPr lang="es-ES" sz="1600">
            <a:latin typeface="Montserrat" panose="00000500000000000000" pitchFamily="2" charset="0"/>
          </a:endParaRPr>
        </a:p>
      </dgm:t>
    </dgm:pt>
    <dgm:pt modelId="{3110AF37-A0C2-41CB-A4C7-A5FBBF82AF4D}">
      <dgm:prSet phldrT="[Texto]" custT="1"/>
      <dgm:spPr>
        <a:solidFill>
          <a:srgbClr val="DEC9A3">
            <a:alpha val="90000"/>
          </a:srgbClr>
        </a:solidFill>
        <a:ln>
          <a:solidFill>
            <a:srgbClr val="DEC9A3">
              <a:alpha val="90000"/>
            </a:srgbClr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000" b="1" dirty="0">
            <a:latin typeface="Montserrat Light" panose="00000400000000000000" pitchFamily="2" charset="0"/>
          </a:endParaRPr>
        </a:p>
      </dgm:t>
    </dgm:pt>
    <dgm:pt modelId="{3C14115F-6E28-4122-8288-A1448A9E1892}" type="parTrans" cxnId="{A548D97D-EBB2-4E3E-BE00-C828472D5E7B}">
      <dgm:prSet/>
      <dgm:spPr/>
      <dgm:t>
        <a:bodyPr/>
        <a:lstStyle/>
        <a:p>
          <a:endParaRPr lang="es-MX"/>
        </a:p>
      </dgm:t>
    </dgm:pt>
    <dgm:pt modelId="{A6BBB4F3-F63F-4D17-8C33-F05DE739D9FD}" type="sibTrans" cxnId="{A548D97D-EBB2-4E3E-BE00-C828472D5E7B}">
      <dgm:prSet/>
      <dgm:spPr/>
      <dgm:t>
        <a:bodyPr/>
        <a:lstStyle/>
        <a:p>
          <a:endParaRPr lang="es-MX"/>
        </a:p>
      </dgm:t>
    </dgm:pt>
    <dgm:pt modelId="{8EB25B5B-6206-4415-BA36-3FB45F79E2DE}">
      <dgm:prSet phldrT="[Texto]" custT="1"/>
      <dgm:spPr>
        <a:solidFill>
          <a:srgbClr val="DEC9A3">
            <a:alpha val="90000"/>
          </a:srgbClr>
        </a:solidFill>
        <a:ln>
          <a:solidFill>
            <a:srgbClr val="DEC9A3">
              <a:alpha val="90000"/>
            </a:srgbClr>
          </a:solidFill>
        </a:ln>
      </dgm:spPr>
      <dgm:t>
        <a:bodyPr/>
        <a:lstStyle/>
        <a:p>
          <a:pPr algn="ctr">
            <a:buNone/>
          </a:pPr>
          <a:endParaRPr lang="es-ES" sz="1000" b="1" dirty="0">
            <a:latin typeface="Montserrat Light" panose="00000400000000000000" pitchFamily="2" charset="0"/>
          </a:endParaRPr>
        </a:p>
      </dgm:t>
    </dgm:pt>
    <dgm:pt modelId="{4DA49CDC-8709-4759-8C79-275A9CC926FB}" type="parTrans" cxnId="{80CF264A-F9C3-489D-90FB-90D197D31E7F}">
      <dgm:prSet/>
      <dgm:spPr/>
      <dgm:t>
        <a:bodyPr/>
        <a:lstStyle/>
        <a:p>
          <a:endParaRPr lang="es-MX"/>
        </a:p>
      </dgm:t>
    </dgm:pt>
    <dgm:pt modelId="{CE024BA5-64FA-4B7C-AF1A-3985ECB6262C}" type="sibTrans" cxnId="{80CF264A-F9C3-489D-90FB-90D197D31E7F}">
      <dgm:prSet/>
      <dgm:spPr/>
      <dgm:t>
        <a:bodyPr/>
        <a:lstStyle/>
        <a:p>
          <a:endParaRPr lang="es-MX"/>
        </a:p>
      </dgm:t>
    </dgm:pt>
    <dgm:pt modelId="{E0F4D0EA-55DA-47EA-9F90-1545102FC7B0}">
      <dgm:prSet phldrT="[Texto]" custT="1"/>
      <dgm:spPr>
        <a:solidFill>
          <a:srgbClr val="DEC9A3">
            <a:alpha val="90000"/>
          </a:srgbClr>
        </a:solidFill>
        <a:ln>
          <a:solidFill>
            <a:srgbClr val="DEC9A3">
              <a:alpha val="90000"/>
            </a:srgbClr>
          </a:solidFill>
        </a:ln>
      </dgm:spPr>
      <dgm:t>
        <a:bodyPr/>
        <a:lstStyle/>
        <a:p>
          <a:pPr algn="ctr">
            <a:buNone/>
          </a:pPr>
          <a:endParaRPr lang="es-ES" sz="1000" b="1" dirty="0">
            <a:latin typeface="Montserrat Light" panose="00000400000000000000" pitchFamily="2" charset="0"/>
          </a:endParaRPr>
        </a:p>
      </dgm:t>
    </dgm:pt>
    <dgm:pt modelId="{0E12E4BC-328F-4030-B883-36FCCFA067F7}" type="parTrans" cxnId="{96D39E60-3612-4F5D-99BC-23C822650312}">
      <dgm:prSet/>
      <dgm:spPr/>
      <dgm:t>
        <a:bodyPr/>
        <a:lstStyle/>
        <a:p>
          <a:endParaRPr lang="es-MX"/>
        </a:p>
      </dgm:t>
    </dgm:pt>
    <dgm:pt modelId="{6EFB288F-FD8E-4B0D-B9EC-177F655969D6}" type="sibTrans" cxnId="{96D39E60-3612-4F5D-99BC-23C822650312}">
      <dgm:prSet/>
      <dgm:spPr/>
      <dgm:t>
        <a:bodyPr/>
        <a:lstStyle/>
        <a:p>
          <a:endParaRPr lang="es-MX"/>
        </a:p>
      </dgm:t>
    </dgm:pt>
    <dgm:pt modelId="{552D41BE-139C-4C05-998A-CF8251113E3D}" type="pres">
      <dgm:prSet presAssocID="{0F21FB22-001D-4307-9852-1347FE15A379}" presName="Name0" presStyleCnt="0">
        <dgm:presLayoutVars>
          <dgm:dir/>
          <dgm:animLvl val="lvl"/>
          <dgm:resizeHandles/>
        </dgm:presLayoutVars>
      </dgm:prSet>
      <dgm:spPr/>
    </dgm:pt>
    <dgm:pt modelId="{0931C0FE-801E-4D12-BC59-35CA31DD5FD9}" type="pres">
      <dgm:prSet presAssocID="{A59C8DD3-F0C7-4051-983D-1B1755A925FE}" presName="linNode" presStyleCnt="0"/>
      <dgm:spPr/>
    </dgm:pt>
    <dgm:pt modelId="{83F6CF06-2F5E-4C2D-87F6-C4277F34E3FF}" type="pres">
      <dgm:prSet presAssocID="{A59C8DD3-F0C7-4051-983D-1B1755A925FE}" presName="parentShp" presStyleLbl="node1" presStyleIdx="0" presStyleCnt="3">
        <dgm:presLayoutVars>
          <dgm:bulletEnabled val="1"/>
        </dgm:presLayoutVars>
      </dgm:prSet>
      <dgm:spPr/>
    </dgm:pt>
    <dgm:pt modelId="{531976DE-C531-45D2-8B39-4A11486DDBCD}" type="pres">
      <dgm:prSet presAssocID="{A59C8DD3-F0C7-4051-983D-1B1755A925FE}" presName="childShp" presStyleLbl="bgAccFollowNode1" presStyleIdx="0" presStyleCnt="3" custLinFactNeighborX="5845" custLinFactNeighborY="-3130">
        <dgm:presLayoutVars>
          <dgm:bulletEnabled val="1"/>
        </dgm:presLayoutVars>
      </dgm:prSet>
      <dgm:spPr/>
    </dgm:pt>
    <dgm:pt modelId="{A65EB100-E736-44F8-B7DA-C96CC9643898}" type="pres">
      <dgm:prSet presAssocID="{BFAF2086-6BD8-4DB5-9524-BC0648FCFC8D}" presName="spacing" presStyleCnt="0"/>
      <dgm:spPr/>
    </dgm:pt>
    <dgm:pt modelId="{7945888B-8631-429B-B137-3253C3FBD802}" type="pres">
      <dgm:prSet presAssocID="{D30B7162-39D6-40B9-BC44-CB3D315697F8}" presName="linNode" presStyleCnt="0"/>
      <dgm:spPr/>
    </dgm:pt>
    <dgm:pt modelId="{08E66C0D-5132-4989-8EF7-1EBB80983A01}" type="pres">
      <dgm:prSet presAssocID="{D30B7162-39D6-40B9-BC44-CB3D315697F8}" presName="parentShp" presStyleLbl="node1" presStyleIdx="1" presStyleCnt="3">
        <dgm:presLayoutVars>
          <dgm:bulletEnabled val="1"/>
        </dgm:presLayoutVars>
      </dgm:prSet>
      <dgm:spPr/>
    </dgm:pt>
    <dgm:pt modelId="{81087959-B52F-4C1E-A184-2FC3833A08A1}" type="pres">
      <dgm:prSet presAssocID="{D30B7162-39D6-40B9-BC44-CB3D315697F8}" presName="childShp" presStyleLbl="bgAccFollowNode1" presStyleIdx="1" presStyleCnt="3">
        <dgm:presLayoutVars>
          <dgm:bulletEnabled val="1"/>
        </dgm:presLayoutVars>
      </dgm:prSet>
      <dgm:spPr/>
    </dgm:pt>
    <dgm:pt modelId="{6BDEC760-8775-4219-A537-FCF04A9BBF77}" type="pres">
      <dgm:prSet presAssocID="{A2F771C8-1C48-420B-BF2E-10F36C37C0BE}" presName="spacing" presStyleCnt="0"/>
      <dgm:spPr/>
    </dgm:pt>
    <dgm:pt modelId="{9AAF8351-ED74-436E-896E-33E60832836B}" type="pres">
      <dgm:prSet presAssocID="{0C323DAD-4821-4BF8-9CDE-4821A2841B72}" presName="linNode" presStyleCnt="0"/>
      <dgm:spPr/>
    </dgm:pt>
    <dgm:pt modelId="{AB1C4082-56BF-45EC-9516-760B7EED03E5}" type="pres">
      <dgm:prSet presAssocID="{0C323DAD-4821-4BF8-9CDE-4821A2841B72}" presName="parentShp" presStyleLbl="node1" presStyleIdx="2" presStyleCnt="3" custLinFactNeighborX="-16179" custLinFactNeighborY="2325">
        <dgm:presLayoutVars>
          <dgm:bulletEnabled val="1"/>
        </dgm:presLayoutVars>
      </dgm:prSet>
      <dgm:spPr/>
    </dgm:pt>
    <dgm:pt modelId="{5F13EDF6-32E7-4C4E-A4B0-F5A9C74D6900}" type="pres">
      <dgm:prSet presAssocID="{0C323DAD-4821-4BF8-9CDE-4821A2841B72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2DED202A-4B67-4F60-B71E-5DC30165F84E}" type="presOf" srcId="{E0F4D0EA-55DA-47EA-9F90-1545102FC7B0}" destId="{5F13EDF6-32E7-4C4E-A4B0-F5A9C74D6900}" srcOrd="0" destOrd="0" presId="urn:microsoft.com/office/officeart/2005/8/layout/vList6"/>
    <dgm:cxn modelId="{4E020D5C-91CD-4077-A2FB-C6B1AB1660CD}" type="presOf" srcId="{A59C8DD3-F0C7-4051-983D-1B1755A925FE}" destId="{83F6CF06-2F5E-4C2D-87F6-C4277F34E3FF}" srcOrd="0" destOrd="0" presId="urn:microsoft.com/office/officeart/2005/8/layout/vList6"/>
    <dgm:cxn modelId="{96D39E60-3612-4F5D-99BC-23C822650312}" srcId="{0C323DAD-4821-4BF8-9CDE-4821A2841B72}" destId="{E0F4D0EA-55DA-47EA-9F90-1545102FC7B0}" srcOrd="0" destOrd="0" parTransId="{0E12E4BC-328F-4030-B883-36FCCFA067F7}" sibTransId="{6EFB288F-FD8E-4B0D-B9EC-177F655969D6}"/>
    <dgm:cxn modelId="{84C80961-E83C-402E-8CB2-A23F907A2353}" type="presOf" srcId="{F814EC52-5720-424A-BFF3-74D6D8A90E4F}" destId="{531976DE-C531-45D2-8B39-4A11486DDBCD}" srcOrd="0" destOrd="1" presId="urn:microsoft.com/office/officeart/2005/8/layout/vList6"/>
    <dgm:cxn modelId="{3986F042-C85B-4C27-8EA9-A736DCB8CC81}" srcId="{0F21FB22-001D-4307-9852-1347FE15A379}" destId="{0C323DAD-4821-4BF8-9CDE-4821A2841B72}" srcOrd="2" destOrd="0" parTransId="{17296691-FA49-4314-AF70-4F367AFFF68F}" sibTransId="{2B7156C1-7709-4578-9B13-BDC7FD5F43F7}"/>
    <dgm:cxn modelId="{647A1E66-964E-48BA-B0E0-6F1F8FD5066B}" srcId="{A59C8DD3-F0C7-4051-983D-1B1755A925FE}" destId="{F814EC52-5720-424A-BFF3-74D6D8A90E4F}" srcOrd="1" destOrd="0" parTransId="{DDB9B955-82F5-4E08-8A1F-98C37D8384F9}" sibTransId="{9E3915BD-B74B-456B-AE89-C0C9DF9DFC9B}"/>
    <dgm:cxn modelId="{EC2EF846-6076-4CFF-974E-24245AF674FA}" srcId="{D30B7162-39D6-40B9-BC44-CB3D315697F8}" destId="{9C5334A8-6774-4641-9C57-DFF5A43AF794}" srcOrd="1" destOrd="0" parTransId="{702F2A0B-FBC9-4FC7-9CDB-D47C4AAE4DB0}" sibTransId="{477513F2-8EA3-45C9-A171-B3F344F20572}"/>
    <dgm:cxn modelId="{80CF264A-F9C3-489D-90FB-90D197D31E7F}" srcId="{D30B7162-39D6-40B9-BC44-CB3D315697F8}" destId="{8EB25B5B-6206-4415-BA36-3FB45F79E2DE}" srcOrd="0" destOrd="0" parTransId="{4DA49CDC-8709-4759-8C79-275A9CC926FB}" sibTransId="{CE024BA5-64FA-4B7C-AF1A-3985ECB6262C}"/>
    <dgm:cxn modelId="{B8E3AB4E-A7AB-4F37-8375-003E5206A2DE}" srcId="{0F21FB22-001D-4307-9852-1347FE15A379}" destId="{A59C8DD3-F0C7-4051-983D-1B1755A925FE}" srcOrd="0" destOrd="0" parTransId="{C7E1F22F-EA39-4677-A36F-106D35679CF1}" sibTransId="{BFAF2086-6BD8-4DB5-9524-BC0648FCFC8D}"/>
    <dgm:cxn modelId="{45FE7654-7EB6-4FC1-B119-4CE182F6F42F}" type="presOf" srcId="{8EB25B5B-6206-4415-BA36-3FB45F79E2DE}" destId="{81087959-B52F-4C1E-A184-2FC3833A08A1}" srcOrd="0" destOrd="0" presId="urn:microsoft.com/office/officeart/2005/8/layout/vList6"/>
    <dgm:cxn modelId="{A29BF655-EA95-4DD0-80C8-9294EA1F4C59}" type="presOf" srcId="{24E1DFD4-9318-4795-8933-A7CFDD1CA8EE}" destId="{5F13EDF6-32E7-4C4E-A4B0-F5A9C74D6900}" srcOrd="0" destOrd="1" presId="urn:microsoft.com/office/officeart/2005/8/layout/vList6"/>
    <dgm:cxn modelId="{88A2CD56-17C0-4D13-BFF5-5D642757574B}" type="presOf" srcId="{0F21FB22-001D-4307-9852-1347FE15A379}" destId="{552D41BE-139C-4C05-998A-CF8251113E3D}" srcOrd="0" destOrd="0" presId="urn:microsoft.com/office/officeart/2005/8/layout/vList6"/>
    <dgm:cxn modelId="{A548D97D-EBB2-4E3E-BE00-C828472D5E7B}" srcId="{A59C8DD3-F0C7-4051-983D-1B1755A925FE}" destId="{3110AF37-A0C2-41CB-A4C7-A5FBBF82AF4D}" srcOrd="0" destOrd="0" parTransId="{3C14115F-6E28-4122-8288-A1448A9E1892}" sibTransId="{A6BBB4F3-F63F-4D17-8C33-F05DE739D9FD}"/>
    <dgm:cxn modelId="{1E65397F-EF44-4A54-A08D-3ABE8A754B52}" type="presOf" srcId="{3110AF37-A0C2-41CB-A4C7-A5FBBF82AF4D}" destId="{531976DE-C531-45D2-8B39-4A11486DDBCD}" srcOrd="0" destOrd="0" presId="urn:microsoft.com/office/officeart/2005/8/layout/vList6"/>
    <dgm:cxn modelId="{26E2A686-693A-4615-9FDB-8BE6EE5109BF}" type="presOf" srcId="{D30B7162-39D6-40B9-BC44-CB3D315697F8}" destId="{08E66C0D-5132-4989-8EF7-1EBB80983A01}" srcOrd="0" destOrd="0" presId="urn:microsoft.com/office/officeart/2005/8/layout/vList6"/>
    <dgm:cxn modelId="{56DBA7AA-3BFD-49A4-8F5E-AA94F06B8672}" type="presOf" srcId="{9C5334A8-6774-4641-9C57-DFF5A43AF794}" destId="{81087959-B52F-4C1E-A184-2FC3833A08A1}" srcOrd="0" destOrd="1" presId="urn:microsoft.com/office/officeart/2005/8/layout/vList6"/>
    <dgm:cxn modelId="{79C85DB9-D803-4183-8ACC-F8F918759B19}" srcId="{0F21FB22-001D-4307-9852-1347FE15A379}" destId="{D30B7162-39D6-40B9-BC44-CB3D315697F8}" srcOrd="1" destOrd="0" parTransId="{72FC6762-A011-4E19-B523-0E88CE63E145}" sibTransId="{A2F771C8-1C48-420B-BF2E-10F36C37C0BE}"/>
    <dgm:cxn modelId="{C0BC61CE-28DE-4BAA-8DFB-81B59DFB23EB}" srcId="{0C323DAD-4821-4BF8-9CDE-4821A2841B72}" destId="{24E1DFD4-9318-4795-8933-A7CFDD1CA8EE}" srcOrd="1" destOrd="0" parTransId="{30F8C811-1ED1-4E2E-9734-B92463DA6533}" sibTransId="{60D94F62-5160-4844-BE37-9247556626B2}"/>
    <dgm:cxn modelId="{9CFF85CE-6B30-474C-829E-5C86D2A8C04F}" type="presOf" srcId="{0C323DAD-4821-4BF8-9CDE-4821A2841B72}" destId="{AB1C4082-56BF-45EC-9516-760B7EED03E5}" srcOrd="0" destOrd="0" presId="urn:microsoft.com/office/officeart/2005/8/layout/vList6"/>
    <dgm:cxn modelId="{35CD2D0A-9F8B-41A0-9A7A-BABFF563F58D}" type="presParOf" srcId="{552D41BE-139C-4C05-998A-CF8251113E3D}" destId="{0931C0FE-801E-4D12-BC59-35CA31DD5FD9}" srcOrd="0" destOrd="0" presId="urn:microsoft.com/office/officeart/2005/8/layout/vList6"/>
    <dgm:cxn modelId="{ED9E3BC7-4F3A-48C8-AD0F-C286E8ACA273}" type="presParOf" srcId="{0931C0FE-801E-4D12-BC59-35CA31DD5FD9}" destId="{83F6CF06-2F5E-4C2D-87F6-C4277F34E3FF}" srcOrd="0" destOrd="0" presId="urn:microsoft.com/office/officeart/2005/8/layout/vList6"/>
    <dgm:cxn modelId="{57CBB1AC-06F7-4269-9728-78D34F5EA169}" type="presParOf" srcId="{0931C0FE-801E-4D12-BC59-35CA31DD5FD9}" destId="{531976DE-C531-45D2-8B39-4A11486DDBCD}" srcOrd="1" destOrd="0" presId="urn:microsoft.com/office/officeart/2005/8/layout/vList6"/>
    <dgm:cxn modelId="{D831E61F-B401-44C0-BF7E-7771C9AAB755}" type="presParOf" srcId="{552D41BE-139C-4C05-998A-CF8251113E3D}" destId="{A65EB100-E736-44F8-B7DA-C96CC9643898}" srcOrd="1" destOrd="0" presId="urn:microsoft.com/office/officeart/2005/8/layout/vList6"/>
    <dgm:cxn modelId="{AC30AFA9-E9B7-44BC-B761-EEEB8884F264}" type="presParOf" srcId="{552D41BE-139C-4C05-998A-CF8251113E3D}" destId="{7945888B-8631-429B-B137-3253C3FBD802}" srcOrd="2" destOrd="0" presId="urn:microsoft.com/office/officeart/2005/8/layout/vList6"/>
    <dgm:cxn modelId="{DAD0E389-0ED3-4EEE-AF82-5ED739EB68F2}" type="presParOf" srcId="{7945888B-8631-429B-B137-3253C3FBD802}" destId="{08E66C0D-5132-4989-8EF7-1EBB80983A01}" srcOrd="0" destOrd="0" presId="urn:microsoft.com/office/officeart/2005/8/layout/vList6"/>
    <dgm:cxn modelId="{FEBCD5A5-107E-495D-93AC-B700CF6AA160}" type="presParOf" srcId="{7945888B-8631-429B-B137-3253C3FBD802}" destId="{81087959-B52F-4C1E-A184-2FC3833A08A1}" srcOrd="1" destOrd="0" presId="urn:microsoft.com/office/officeart/2005/8/layout/vList6"/>
    <dgm:cxn modelId="{E23FE06E-EA5E-485E-961C-16057C8BBB8D}" type="presParOf" srcId="{552D41BE-139C-4C05-998A-CF8251113E3D}" destId="{6BDEC760-8775-4219-A537-FCF04A9BBF77}" srcOrd="3" destOrd="0" presId="urn:microsoft.com/office/officeart/2005/8/layout/vList6"/>
    <dgm:cxn modelId="{7321351F-C7E1-4952-A79A-C8E22EEB3082}" type="presParOf" srcId="{552D41BE-139C-4C05-998A-CF8251113E3D}" destId="{9AAF8351-ED74-436E-896E-33E60832836B}" srcOrd="4" destOrd="0" presId="urn:microsoft.com/office/officeart/2005/8/layout/vList6"/>
    <dgm:cxn modelId="{B0086D7E-8CFB-45C7-A221-6C7FA4805D53}" type="presParOf" srcId="{9AAF8351-ED74-436E-896E-33E60832836B}" destId="{AB1C4082-56BF-45EC-9516-760B7EED03E5}" srcOrd="0" destOrd="0" presId="urn:microsoft.com/office/officeart/2005/8/layout/vList6"/>
    <dgm:cxn modelId="{95BC2BC7-10B2-4D83-96A4-62E370D5AE94}" type="presParOf" srcId="{9AAF8351-ED74-436E-896E-33E60832836B}" destId="{5F13EDF6-32E7-4C4E-A4B0-F5A9C74D690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PictureStrips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ln>
          <a:solidFill>
            <a:srgbClr val="562930"/>
          </a:solidFill>
        </a:ln>
      </dgm:spPr>
      <dgm:t>
        <a:bodyPr/>
        <a:lstStyle/>
        <a:p>
          <a:pPr algn="l"/>
          <a:r>
            <a:rPr lang="es-MX" sz="3000" b="1" i="0" dirty="0">
              <a:latin typeface="Montserrat" panose="00000500000000000000" pitchFamily="2" charset="0"/>
            </a:rPr>
            <a:t>Fortalezas</a:t>
          </a:r>
        </a:p>
        <a:p>
          <a:pPr algn="l"/>
          <a:r>
            <a:rPr lang="es-ES" sz="2400" b="1" dirty="0">
              <a:solidFill>
                <a:srgbClr val="562930"/>
              </a:solidFill>
              <a:latin typeface="Montserrat Light" panose="00000400000000000000" pitchFamily="2" charset="0"/>
            </a:rPr>
            <a:t>1. Mecanismo reconocido</a:t>
          </a:r>
        </a:p>
        <a:p>
          <a:pPr algn="l"/>
          <a:r>
            <a:rPr lang="es-ES" sz="2400" b="1" dirty="0">
              <a:solidFill>
                <a:srgbClr val="562930"/>
              </a:solidFill>
              <a:latin typeface="Montserrat Light" panose="00000400000000000000" pitchFamily="2" charset="0"/>
            </a:rPr>
            <a:t>2. Presente en programas   federales</a:t>
          </a:r>
        </a:p>
        <a:p>
          <a:pPr algn="l"/>
          <a:r>
            <a:rPr lang="es-ES" sz="2400" b="1" dirty="0">
              <a:solidFill>
                <a:srgbClr val="562930"/>
              </a:solidFill>
              <a:latin typeface="Montserrat Light" panose="00000400000000000000" pitchFamily="2" charset="0"/>
            </a:rPr>
            <a:t>3. Control externo </a:t>
          </a:r>
        </a:p>
        <a:p>
          <a:pPr algn="l"/>
          <a:r>
            <a:rPr lang="es-ES" sz="2400" b="1" dirty="0">
              <a:solidFill>
                <a:srgbClr val="562930"/>
              </a:solidFill>
              <a:latin typeface="Montserrat Light" panose="00000400000000000000" pitchFamily="2" charset="0"/>
            </a:rPr>
            <a:t>4. Mayor vigilancia sobre el ejercicio de los recursos</a:t>
          </a:r>
          <a:endParaRPr lang="es-ES" sz="2400" b="1" i="0" dirty="0">
            <a:latin typeface="Montserrat Light" panose="00000400000000000000" pitchFamily="2" charset="0"/>
          </a:endParaRP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AFC95307-F73B-4A46-9917-297DC3DDF702}">
      <dgm:prSet phldrT="[Texto]" custT="1"/>
      <dgm:spPr>
        <a:ln>
          <a:solidFill>
            <a:srgbClr val="562930"/>
          </a:solidFill>
        </a:ln>
      </dgm:spPr>
      <dgm:t>
        <a:bodyPr/>
        <a:lstStyle/>
        <a:p>
          <a:r>
            <a:rPr lang="es-MX" sz="3000" b="1" i="0" dirty="0">
              <a:latin typeface="Montserrat" panose="00000500000000000000" pitchFamily="2" charset="0"/>
            </a:rPr>
            <a:t>Oportunidades</a:t>
          </a:r>
        </a:p>
        <a:p>
          <a:r>
            <a:rPr lang="es-ES" sz="2400" b="1" dirty="0">
              <a:solidFill>
                <a:srgbClr val="562930"/>
              </a:solidFill>
              <a:latin typeface="Montserrat Light" panose="00000400000000000000" pitchFamily="2" charset="0"/>
            </a:rPr>
            <a:t>1. Dar espacio a más voces</a:t>
          </a:r>
        </a:p>
        <a:p>
          <a:r>
            <a:rPr lang="es-ES" sz="2400" b="1" dirty="0">
              <a:solidFill>
                <a:srgbClr val="562930"/>
              </a:solidFill>
              <a:latin typeface="Montserrat Light" panose="00000400000000000000" pitchFamily="2" charset="0"/>
            </a:rPr>
            <a:t>2. Atención en tiempo oportuno a irregularidades detectadas</a:t>
          </a:r>
        </a:p>
        <a:p>
          <a:r>
            <a:rPr lang="es-ES" sz="2400" b="1" dirty="0">
              <a:solidFill>
                <a:srgbClr val="562930"/>
              </a:solidFill>
              <a:latin typeface="Montserrat Light" panose="00000400000000000000" pitchFamily="2" charset="0"/>
            </a:rPr>
            <a:t>3. Crear canales de atención directa sin intermediarios</a:t>
          </a:r>
        </a:p>
      </dgm:t>
    </dgm:pt>
    <dgm:pt modelId="{4674C55E-F0AB-4772-B426-E63BCE834179}" type="parTrans" cxnId="{F3EED3FA-6BC6-4883-AB2D-5EBE91AA304B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BB49814A-7F8F-4B1C-8DAD-42DFACC29A76}" type="sibTrans" cxnId="{F3EED3FA-6BC6-4883-AB2D-5EBE91AA304B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244DBA28-0BF0-4340-B3CF-C97415DDC5A2}" type="pres">
      <dgm:prSet presAssocID="{7803C55E-12AA-4D31-A02E-5E2A06BE6027}" presName="Name0" presStyleCnt="0">
        <dgm:presLayoutVars>
          <dgm:dir/>
          <dgm:resizeHandles val="exact"/>
        </dgm:presLayoutVars>
      </dgm:prSet>
      <dgm:spPr/>
    </dgm:pt>
    <dgm:pt modelId="{AC55C9F3-930A-49A6-8A4E-5FAF7149E712}" type="pres">
      <dgm:prSet presAssocID="{810E8D06-E17E-478C-9607-FB7C52D07A7A}" presName="composite" presStyleCnt="0"/>
      <dgm:spPr/>
    </dgm:pt>
    <dgm:pt modelId="{CA6F7F58-C241-4D9C-85A4-1E9B911143C3}" type="pres">
      <dgm:prSet presAssocID="{810E8D06-E17E-478C-9607-FB7C52D07A7A}" presName="rect1" presStyleLbl="trAlignAcc1" presStyleIdx="0" presStyleCnt="2" custScaleY="230175" custLinFactNeighborX="-955" custLinFactNeighborY="-6411">
        <dgm:presLayoutVars>
          <dgm:bulletEnabled val="1"/>
        </dgm:presLayoutVars>
      </dgm:prSet>
      <dgm:spPr/>
    </dgm:pt>
    <dgm:pt modelId="{3D9B8362-F843-48A9-93DA-0DC1B7DE02FA}" type="pres">
      <dgm:prSet presAssocID="{810E8D06-E17E-478C-9607-FB7C52D07A7A}" presName="rect2" presStyleLbl="fgImgPlace1" presStyleIdx="0" presStyleCnt="2" custLinFactX="-67537" custLinFactNeighborX="-100000" custLinFactNeighborY="128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66BEBD6-FEF3-43E7-B81C-6E60A0DF4895}" type="pres">
      <dgm:prSet presAssocID="{5E8B4E4C-9437-4420-AD5F-2AD7C08363DA}" presName="sibTrans" presStyleCnt="0"/>
      <dgm:spPr/>
    </dgm:pt>
    <dgm:pt modelId="{001CAA80-FA00-4A4A-99ED-3FCC82B60A25}" type="pres">
      <dgm:prSet presAssocID="{AFC95307-F73B-4A46-9917-297DC3DDF702}" presName="composite" presStyleCnt="0"/>
      <dgm:spPr/>
    </dgm:pt>
    <dgm:pt modelId="{C83B316F-D950-4F2D-9400-A01FFF319DB9}" type="pres">
      <dgm:prSet presAssocID="{AFC95307-F73B-4A46-9917-297DC3DDF702}" presName="rect1" presStyleLbl="trAlignAcc1" presStyleIdx="1" presStyleCnt="2" custScaleY="226866" custLinFactNeighborX="-2476" custLinFactNeighborY="-6396">
        <dgm:presLayoutVars>
          <dgm:bulletEnabled val="1"/>
        </dgm:presLayoutVars>
      </dgm:prSet>
      <dgm:spPr/>
    </dgm:pt>
    <dgm:pt modelId="{C3C23DC8-3CBC-4E7D-A045-CF30B743E104}" type="pres">
      <dgm:prSet presAssocID="{AFC95307-F73B-4A46-9917-297DC3DDF702}" presName="rect2" presStyleLbl="fgImgPlace1" presStyleIdx="1" presStyleCnt="2" custLinFactNeighborX="-883" custLinFactNeighborY="132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B5EEE04C-3039-4CC4-929B-05A54295F43E}" type="presOf" srcId="{AFC95307-F73B-4A46-9917-297DC3DDF702}" destId="{C83B316F-D950-4F2D-9400-A01FFF319DB9}" srcOrd="0" destOrd="0" presId="urn:microsoft.com/office/officeart/2008/layout/PictureStrips"/>
    <dgm:cxn modelId="{4A50A19C-7A13-47F1-98FC-373BAB58F1F7}" type="presOf" srcId="{7803C55E-12AA-4D31-A02E-5E2A06BE6027}" destId="{244DBA28-0BF0-4340-B3CF-C97415DDC5A2}" srcOrd="0" destOrd="0" presId="urn:microsoft.com/office/officeart/2008/layout/PictureStrips"/>
    <dgm:cxn modelId="{D84339C2-E49A-4327-8A6A-3081A94E49F0}" type="presOf" srcId="{810E8D06-E17E-478C-9607-FB7C52D07A7A}" destId="{CA6F7F58-C241-4D9C-85A4-1E9B911143C3}" srcOrd="0" destOrd="0" presId="urn:microsoft.com/office/officeart/2008/layout/PictureStrips"/>
    <dgm:cxn modelId="{F3EED3FA-6BC6-4883-AB2D-5EBE91AA304B}" srcId="{7803C55E-12AA-4D31-A02E-5E2A06BE6027}" destId="{AFC95307-F73B-4A46-9917-297DC3DDF702}" srcOrd="1" destOrd="0" parTransId="{4674C55E-F0AB-4772-B426-E63BCE834179}" sibTransId="{BB49814A-7F8F-4B1C-8DAD-42DFACC29A76}"/>
    <dgm:cxn modelId="{1E09D5AC-000B-416F-90D4-E658E5A4BE37}" type="presParOf" srcId="{244DBA28-0BF0-4340-B3CF-C97415DDC5A2}" destId="{AC55C9F3-930A-49A6-8A4E-5FAF7149E712}" srcOrd="0" destOrd="0" presId="urn:microsoft.com/office/officeart/2008/layout/PictureStrips"/>
    <dgm:cxn modelId="{5BA90A5F-6A22-47F0-A4D7-470AD74DFD9E}" type="presParOf" srcId="{AC55C9F3-930A-49A6-8A4E-5FAF7149E712}" destId="{CA6F7F58-C241-4D9C-85A4-1E9B911143C3}" srcOrd="0" destOrd="0" presId="urn:microsoft.com/office/officeart/2008/layout/PictureStrips"/>
    <dgm:cxn modelId="{905E836E-291D-45A7-99EA-B7BC9A0B9A99}" type="presParOf" srcId="{AC55C9F3-930A-49A6-8A4E-5FAF7149E712}" destId="{3D9B8362-F843-48A9-93DA-0DC1B7DE02FA}" srcOrd="1" destOrd="0" presId="urn:microsoft.com/office/officeart/2008/layout/PictureStrips"/>
    <dgm:cxn modelId="{5344BF22-BCF2-4DA7-9806-81359DDD2E06}" type="presParOf" srcId="{244DBA28-0BF0-4340-B3CF-C97415DDC5A2}" destId="{E66BEBD6-FEF3-43E7-B81C-6E60A0DF4895}" srcOrd="1" destOrd="0" presId="urn:microsoft.com/office/officeart/2008/layout/PictureStrips"/>
    <dgm:cxn modelId="{C26937A6-A534-4FEF-9000-CA485ADC5B1E}" type="presParOf" srcId="{244DBA28-0BF0-4340-B3CF-C97415DDC5A2}" destId="{001CAA80-FA00-4A4A-99ED-3FCC82B60A25}" srcOrd="2" destOrd="0" presId="urn:microsoft.com/office/officeart/2008/layout/PictureStrips"/>
    <dgm:cxn modelId="{C41FFE8C-12AE-46E1-AC8E-D8A4DA86DB46}" type="presParOf" srcId="{001CAA80-FA00-4A4A-99ED-3FCC82B60A25}" destId="{C83B316F-D950-4F2D-9400-A01FFF319DB9}" srcOrd="0" destOrd="0" presId="urn:microsoft.com/office/officeart/2008/layout/PictureStrips"/>
    <dgm:cxn modelId="{B25C4999-7099-4347-9C15-D4318654465A}" type="presParOf" srcId="{001CAA80-FA00-4A4A-99ED-3FCC82B60A25}" destId="{C3C23DC8-3CBC-4E7D-A045-CF30B743E10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F88001E-1490-4D4F-9172-0D9F8933ACBD}" type="doc">
      <dgm:prSet loTypeId="urn:microsoft.com/office/officeart/2008/layout/PictureStrip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743C63B5-BEE2-44EE-8A3E-6A369BDDD62C}">
      <dgm:prSet phldrT="[Texto]" custT="1"/>
      <dgm:spPr>
        <a:noFill/>
        <a:ln>
          <a:solidFill>
            <a:srgbClr val="691A31"/>
          </a:solidFill>
        </a:ln>
      </dgm:spPr>
      <dgm:t>
        <a:bodyPr/>
        <a:lstStyle/>
        <a:p>
          <a:pPr algn="just"/>
          <a:r>
            <a:rPr lang="es-ES" sz="1800" b="1" dirty="0">
              <a:solidFill>
                <a:srgbClr val="562930"/>
              </a:solidFill>
              <a:latin typeface="Montserrat" panose="02000505000000020004" pitchFamily="2" charset="0"/>
            </a:rPr>
            <a:t>Apertura:</a:t>
          </a:r>
          <a:r>
            <a:rPr lang="es-ES" sz="1600" b="1" dirty="0">
              <a:solidFill>
                <a:srgbClr val="562930"/>
              </a:solidFill>
              <a:latin typeface="Montserrat Light" panose="00000400000000000000" pitchFamily="2" charset="0"/>
            </a:rPr>
            <a:t> Mayores contrapesos al incluir personas no beneficiarias del Programa interesadas en la vigilancia, correcto uso de recursos públicos y cumplimiento de metas</a:t>
          </a:r>
        </a:p>
      </dgm:t>
    </dgm:pt>
    <dgm:pt modelId="{C1B5F34D-AEAF-437A-9D82-87481C5B50A4}" type="parTrans" cxnId="{0117419A-8F24-41C0-B9BF-92656C889B28}">
      <dgm:prSet/>
      <dgm:spPr/>
      <dgm:t>
        <a:bodyPr/>
        <a:lstStyle/>
        <a:p>
          <a:endParaRPr lang="es-ES"/>
        </a:p>
      </dgm:t>
    </dgm:pt>
    <dgm:pt modelId="{9777CD8B-625A-4B9B-BBBA-896A6673F062}" type="sibTrans" cxnId="{0117419A-8F24-41C0-B9BF-92656C889B28}">
      <dgm:prSet/>
      <dgm:spPr/>
      <dgm:t>
        <a:bodyPr/>
        <a:lstStyle/>
        <a:p>
          <a:endParaRPr lang="es-ES"/>
        </a:p>
      </dgm:t>
    </dgm:pt>
    <dgm:pt modelId="{EEF48F84-2020-4ED1-BCD3-5BEE7059BB62}">
      <dgm:prSet phldrT="[Texto]" custT="1"/>
      <dgm:spPr>
        <a:noFill/>
        <a:ln>
          <a:solidFill>
            <a:srgbClr val="691A31"/>
          </a:solidFill>
        </a:ln>
      </dgm:spPr>
      <dgm:t>
        <a:bodyPr/>
        <a:lstStyle/>
        <a:p>
          <a:pPr algn="just"/>
          <a:r>
            <a:rPr lang="es-ES" sz="1800" b="1" dirty="0">
              <a:solidFill>
                <a:srgbClr val="562930"/>
              </a:solidFill>
              <a:latin typeface="Montserrat" panose="02000505000000020004" pitchFamily="2" charset="0"/>
            </a:rPr>
            <a:t>Información:</a:t>
          </a:r>
          <a:r>
            <a:rPr lang="es-ES" sz="1600" b="1" dirty="0">
              <a:solidFill>
                <a:srgbClr val="562930"/>
              </a:solidFill>
              <a:latin typeface="Montserrat Light" panose="00000400000000000000" pitchFamily="2" charset="0"/>
            </a:rPr>
            <a:t> Garantía de información de ida y vuelta, así como el compromiso de las dependencias públicas en otorgar respaldo al mecanismo de vigilancia y apertura para recibir y atender la información proveniente de éste. </a:t>
          </a:r>
        </a:p>
      </dgm:t>
    </dgm:pt>
    <dgm:pt modelId="{82CAE53F-12A3-41F9-80D4-2EC976FEBBF9}" type="parTrans" cxnId="{689CA97F-B5FE-4B49-808F-001E5A8BF765}">
      <dgm:prSet/>
      <dgm:spPr/>
      <dgm:t>
        <a:bodyPr/>
        <a:lstStyle/>
        <a:p>
          <a:endParaRPr lang="es-ES"/>
        </a:p>
      </dgm:t>
    </dgm:pt>
    <dgm:pt modelId="{382AE077-7DD2-4F01-88E2-D4590A0D1E31}" type="sibTrans" cxnId="{689CA97F-B5FE-4B49-808F-001E5A8BF765}">
      <dgm:prSet/>
      <dgm:spPr/>
      <dgm:t>
        <a:bodyPr/>
        <a:lstStyle/>
        <a:p>
          <a:endParaRPr lang="es-ES"/>
        </a:p>
      </dgm:t>
    </dgm:pt>
    <dgm:pt modelId="{91A5CD81-BA6C-4772-8CDA-503F0F786A03}">
      <dgm:prSet phldrT="[Texto]" custT="1"/>
      <dgm:spPr>
        <a:noFill/>
        <a:ln>
          <a:solidFill>
            <a:srgbClr val="691A31"/>
          </a:solidFill>
        </a:ln>
      </dgm:spPr>
      <dgm:t>
        <a:bodyPr/>
        <a:lstStyle/>
        <a:p>
          <a:pPr algn="just"/>
          <a:r>
            <a:rPr lang="es-ES" sz="1800" b="1" dirty="0">
              <a:solidFill>
                <a:srgbClr val="562930"/>
              </a:solidFill>
              <a:latin typeface="Montserrat" panose="02000505000000020004" pitchFamily="2" charset="0"/>
            </a:rPr>
            <a:t>Flexibilidad:</a:t>
          </a:r>
          <a:r>
            <a:rPr lang="es-ES" sz="1600" b="1" dirty="0">
              <a:solidFill>
                <a:srgbClr val="562930"/>
              </a:solidFill>
              <a:latin typeface="Montserrat Light" panose="00000400000000000000" pitchFamily="2" charset="0"/>
            </a:rPr>
            <a:t> Mecanismos de vigilancia que se adapten y construyan, de acuerdo a las necesidades de los Programas y tomando en cuenta las condiciones territoriales. </a:t>
          </a:r>
        </a:p>
      </dgm:t>
    </dgm:pt>
    <dgm:pt modelId="{3C16DC30-0813-467E-A87B-47C361F9370A}" type="parTrans" cxnId="{B27425DD-0EC1-4C75-8D07-B49B4DD72964}">
      <dgm:prSet/>
      <dgm:spPr/>
      <dgm:t>
        <a:bodyPr/>
        <a:lstStyle/>
        <a:p>
          <a:endParaRPr lang="es-ES"/>
        </a:p>
      </dgm:t>
    </dgm:pt>
    <dgm:pt modelId="{07A61CE2-5D38-4489-836F-3BEC7A975B95}" type="sibTrans" cxnId="{B27425DD-0EC1-4C75-8D07-B49B4DD72964}">
      <dgm:prSet/>
      <dgm:spPr/>
      <dgm:t>
        <a:bodyPr/>
        <a:lstStyle/>
        <a:p>
          <a:endParaRPr lang="es-ES"/>
        </a:p>
      </dgm:t>
    </dgm:pt>
    <dgm:pt modelId="{0291A9BD-D835-4021-9470-77874CB01196}" type="pres">
      <dgm:prSet presAssocID="{5F88001E-1490-4D4F-9172-0D9F8933ACBD}" presName="Name0" presStyleCnt="0">
        <dgm:presLayoutVars>
          <dgm:dir/>
          <dgm:resizeHandles val="exact"/>
        </dgm:presLayoutVars>
      </dgm:prSet>
      <dgm:spPr/>
    </dgm:pt>
    <dgm:pt modelId="{D90C291D-F949-43A3-BA1E-F93A717F5F0C}" type="pres">
      <dgm:prSet presAssocID="{743C63B5-BEE2-44EE-8A3E-6A369BDDD62C}" presName="composite" presStyleCnt="0"/>
      <dgm:spPr/>
    </dgm:pt>
    <dgm:pt modelId="{19C839F2-49FF-45FA-A324-D275EEC7C55C}" type="pres">
      <dgm:prSet presAssocID="{743C63B5-BEE2-44EE-8A3E-6A369BDDD62C}" presName="rect1" presStyleLbl="trAlignAcc1" presStyleIdx="0" presStyleCnt="3">
        <dgm:presLayoutVars>
          <dgm:bulletEnabled val="1"/>
        </dgm:presLayoutVars>
      </dgm:prSet>
      <dgm:spPr/>
    </dgm:pt>
    <dgm:pt modelId="{C2D39037-01FB-4E59-A2D1-7BFD8768C8DD}" type="pres">
      <dgm:prSet presAssocID="{743C63B5-BEE2-44EE-8A3E-6A369BDDD62C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691A31"/>
          </a:solidFill>
        </a:ln>
      </dgm:spPr>
    </dgm:pt>
    <dgm:pt modelId="{917F9345-A1F6-4CC5-A2D0-03E1D69A0C90}" type="pres">
      <dgm:prSet presAssocID="{9777CD8B-625A-4B9B-BBBA-896A6673F062}" presName="sibTrans" presStyleCnt="0"/>
      <dgm:spPr/>
    </dgm:pt>
    <dgm:pt modelId="{2884F995-B440-47D1-847E-F49054B5ACD9}" type="pres">
      <dgm:prSet presAssocID="{EEF48F84-2020-4ED1-BCD3-5BEE7059BB62}" presName="composite" presStyleCnt="0"/>
      <dgm:spPr/>
    </dgm:pt>
    <dgm:pt modelId="{1F242906-2A47-451C-819F-90BD1036F132}" type="pres">
      <dgm:prSet presAssocID="{EEF48F84-2020-4ED1-BCD3-5BEE7059BB62}" presName="rect1" presStyleLbl="trAlignAcc1" presStyleIdx="1" presStyleCnt="3">
        <dgm:presLayoutVars>
          <dgm:bulletEnabled val="1"/>
        </dgm:presLayoutVars>
      </dgm:prSet>
      <dgm:spPr/>
    </dgm:pt>
    <dgm:pt modelId="{19EE8902-BF5F-47D3-89A6-1CD2459E64C4}" type="pres">
      <dgm:prSet presAssocID="{EEF48F84-2020-4ED1-BCD3-5BEE7059BB62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691A31"/>
          </a:solidFill>
        </a:ln>
      </dgm:spPr>
    </dgm:pt>
    <dgm:pt modelId="{A45E3064-918F-40AB-92DF-B27D4B2D4B28}" type="pres">
      <dgm:prSet presAssocID="{382AE077-7DD2-4F01-88E2-D4590A0D1E31}" presName="sibTrans" presStyleCnt="0"/>
      <dgm:spPr/>
    </dgm:pt>
    <dgm:pt modelId="{E0EDD866-5B50-45EC-BBAB-CEB17F85256F}" type="pres">
      <dgm:prSet presAssocID="{91A5CD81-BA6C-4772-8CDA-503F0F786A03}" presName="composite" presStyleCnt="0"/>
      <dgm:spPr/>
    </dgm:pt>
    <dgm:pt modelId="{1F137302-09E6-4227-9C1B-BC6377B8343A}" type="pres">
      <dgm:prSet presAssocID="{91A5CD81-BA6C-4772-8CDA-503F0F786A03}" presName="rect1" presStyleLbl="trAlignAcc1" presStyleIdx="2" presStyleCnt="3">
        <dgm:presLayoutVars>
          <dgm:bulletEnabled val="1"/>
        </dgm:presLayoutVars>
      </dgm:prSet>
      <dgm:spPr/>
    </dgm:pt>
    <dgm:pt modelId="{BF6A74E0-1AA9-4971-8450-DFFBB2E8D153}" type="pres">
      <dgm:prSet presAssocID="{91A5CD81-BA6C-4772-8CDA-503F0F786A03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691A31"/>
          </a:solidFill>
        </a:ln>
      </dgm:spPr>
    </dgm:pt>
  </dgm:ptLst>
  <dgm:cxnLst>
    <dgm:cxn modelId="{38149F1C-7203-4B9F-8BCA-9B478938A4CE}" type="presOf" srcId="{91A5CD81-BA6C-4772-8CDA-503F0F786A03}" destId="{1F137302-09E6-4227-9C1B-BC6377B8343A}" srcOrd="0" destOrd="0" presId="urn:microsoft.com/office/officeart/2008/layout/PictureStrips"/>
    <dgm:cxn modelId="{689CA97F-B5FE-4B49-808F-001E5A8BF765}" srcId="{5F88001E-1490-4D4F-9172-0D9F8933ACBD}" destId="{EEF48F84-2020-4ED1-BCD3-5BEE7059BB62}" srcOrd="1" destOrd="0" parTransId="{82CAE53F-12A3-41F9-80D4-2EC976FEBBF9}" sibTransId="{382AE077-7DD2-4F01-88E2-D4590A0D1E31}"/>
    <dgm:cxn modelId="{0117419A-8F24-41C0-B9BF-92656C889B28}" srcId="{5F88001E-1490-4D4F-9172-0D9F8933ACBD}" destId="{743C63B5-BEE2-44EE-8A3E-6A369BDDD62C}" srcOrd="0" destOrd="0" parTransId="{C1B5F34D-AEAF-437A-9D82-87481C5B50A4}" sibTransId="{9777CD8B-625A-4B9B-BBBA-896A6673F062}"/>
    <dgm:cxn modelId="{D37882B5-D9BF-4CEE-B6D0-FF490737964F}" type="presOf" srcId="{5F88001E-1490-4D4F-9172-0D9F8933ACBD}" destId="{0291A9BD-D835-4021-9470-77874CB01196}" srcOrd="0" destOrd="0" presId="urn:microsoft.com/office/officeart/2008/layout/PictureStrips"/>
    <dgm:cxn modelId="{5A6494D6-7E0D-4496-B238-B732573BB3F5}" type="presOf" srcId="{743C63B5-BEE2-44EE-8A3E-6A369BDDD62C}" destId="{19C839F2-49FF-45FA-A324-D275EEC7C55C}" srcOrd="0" destOrd="0" presId="urn:microsoft.com/office/officeart/2008/layout/PictureStrips"/>
    <dgm:cxn modelId="{B27425DD-0EC1-4C75-8D07-B49B4DD72964}" srcId="{5F88001E-1490-4D4F-9172-0D9F8933ACBD}" destId="{91A5CD81-BA6C-4772-8CDA-503F0F786A03}" srcOrd="2" destOrd="0" parTransId="{3C16DC30-0813-467E-A87B-47C361F9370A}" sibTransId="{07A61CE2-5D38-4489-836F-3BEC7A975B95}"/>
    <dgm:cxn modelId="{28F732FF-F1DC-4E16-B00E-F6EADA74316D}" type="presOf" srcId="{EEF48F84-2020-4ED1-BCD3-5BEE7059BB62}" destId="{1F242906-2A47-451C-819F-90BD1036F132}" srcOrd="0" destOrd="0" presId="urn:microsoft.com/office/officeart/2008/layout/PictureStrips"/>
    <dgm:cxn modelId="{7B452FE8-B4EB-4D61-B20A-52BA169A9A3E}" type="presParOf" srcId="{0291A9BD-D835-4021-9470-77874CB01196}" destId="{D90C291D-F949-43A3-BA1E-F93A717F5F0C}" srcOrd="0" destOrd="0" presId="urn:microsoft.com/office/officeart/2008/layout/PictureStrips"/>
    <dgm:cxn modelId="{21EDA8C9-CB26-4B68-96A7-C3853E396E19}" type="presParOf" srcId="{D90C291D-F949-43A3-BA1E-F93A717F5F0C}" destId="{19C839F2-49FF-45FA-A324-D275EEC7C55C}" srcOrd="0" destOrd="0" presId="urn:microsoft.com/office/officeart/2008/layout/PictureStrips"/>
    <dgm:cxn modelId="{71E13587-C8BC-44BB-8D71-E0210C9A551C}" type="presParOf" srcId="{D90C291D-F949-43A3-BA1E-F93A717F5F0C}" destId="{C2D39037-01FB-4E59-A2D1-7BFD8768C8DD}" srcOrd="1" destOrd="0" presId="urn:microsoft.com/office/officeart/2008/layout/PictureStrips"/>
    <dgm:cxn modelId="{A154C216-6785-419F-87BA-755600E579E7}" type="presParOf" srcId="{0291A9BD-D835-4021-9470-77874CB01196}" destId="{917F9345-A1F6-4CC5-A2D0-03E1D69A0C90}" srcOrd="1" destOrd="0" presId="urn:microsoft.com/office/officeart/2008/layout/PictureStrips"/>
    <dgm:cxn modelId="{215682FE-DE5A-4B8E-A109-8E9D8C7207BF}" type="presParOf" srcId="{0291A9BD-D835-4021-9470-77874CB01196}" destId="{2884F995-B440-47D1-847E-F49054B5ACD9}" srcOrd="2" destOrd="0" presId="urn:microsoft.com/office/officeart/2008/layout/PictureStrips"/>
    <dgm:cxn modelId="{363E99B6-2FCE-4446-B8F3-DE30BFA4F96C}" type="presParOf" srcId="{2884F995-B440-47D1-847E-F49054B5ACD9}" destId="{1F242906-2A47-451C-819F-90BD1036F132}" srcOrd="0" destOrd="0" presId="urn:microsoft.com/office/officeart/2008/layout/PictureStrips"/>
    <dgm:cxn modelId="{DD5A9555-94DF-49FD-8A58-484FD9E830E9}" type="presParOf" srcId="{2884F995-B440-47D1-847E-F49054B5ACD9}" destId="{19EE8902-BF5F-47D3-89A6-1CD2459E64C4}" srcOrd="1" destOrd="0" presId="urn:microsoft.com/office/officeart/2008/layout/PictureStrips"/>
    <dgm:cxn modelId="{90C22727-C028-491C-AA36-8A5E2EC4F098}" type="presParOf" srcId="{0291A9BD-D835-4021-9470-77874CB01196}" destId="{A45E3064-918F-40AB-92DF-B27D4B2D4B28}" srcOrd="3" destOrd="0" presId="urn:microsoft.com/office/officeart/2008/layout/PictureStrips"/>
    <dgm:cxn modelId="{E4C14CB3-4702-48EF-AB0C-3D17E44832FE}" type="presParOf" srcId="{0291A9BD-D835-4021-9470-77874CB01196}" destId="{E0EDD866-5B50-45EC-BBAB-CEB17F85256F}" srcOrd="4" destOrd="0" presId="urn:microsoft.com/office/officeart/2008/layout/PictureStrips"/>
    <dgm:cxn modelId="{F8975007-87B8-4A45-A256-7C95FDECBAAA}" type="presParOf" srcId="{E0EDD866-5B50-45EC-BBAB-CEB17F85256F}" destId="{1F137302-09E6-4227-9C1B-BC6377B8343A}" srcOrd="0" destOrd="0" presId="urn:microsoft.com/office/officeart/2008/layout/PictureStrips"/>
    <dgm:cxn modelId="{6A5CA7A8-F12D-431C-9A0F-8F19E0152261}" type="presParOf" srcId="{E0EDD866-5B50-45EC-BBAB-CEB17F85256F}" destId="{BF6A74E0-1AA9-4971-8450-DFFBB2E8D15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D1016A-DA7F-4537-951E-EF63951C28DD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E5716C53-92A9-4950-B0E8-AE2F5FA01CCB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691A31"/>
          </a:solidFill>
        </a:ln>
      </dgm:spPr>
      <dgm:t>
        <a:bodyPr/>
        <a:lstStyle/>
        <a:p>
          <a:endParaRPr lang="es-ES" sz="900" dirty="0">
            <a:latin typeface="Montserrat" panose="00000500000000000000" pitchFamily="2" charset="0"/>
          </a:endParaRPr>
        </a:p>
      </dgm:t>
    </dgm:pt>
    <dgm:pt modelId="{C96DFA38-0A62-4832-B377-9A2348B50612}" type="parTrans" cxnId="{013AEBF6-55B2-4957-AC6D-69E60D6324C6}">
      <dgm:prSet/>
      <dgm:spPr/>
      <dgm:t>
        <a:bodyPr/>
        <a:lstStyle/>
        <a:p>
          <a:endParaRPr lang="es-ES" sz="900">
            <a:latin typeface="Montserrat" panose="00000500000000000000" pitchFamily="2" charset="0"/>
          </a:endParaRPr>
        </a:p>
      </dgm:t>
    </dgm:pt>
    <dgm:pt modelId="{AC84B3F4-63FA-46FA-A91E-2CFC5D8BBB16}" type="sibTrans" cxnId="{013AEBF6-55B2-4957-AC6D-69E60D6324C6}">
      <dgm:prSet/>
      <dgm:spPr/>
      <dgm:t>
        <a:bodyPr/>
        <a:lstStyle/>
        <a:p>
          <a:endParaRPr lang="es-ES" sz="900">
            <a:latin typeface="Montserrat" panose="00000500000000000000" pitchFamily="2" charset="0"/>
          </a:endParaRPr>
        </a:p>
      </dgm:t>
    </dgm:pt>
    <dgm:pt modelId="{0E37A4E5-599C-4BB0-9D5D-A0D8B4D48B1E}">
      <dgm:prSet phldrT="[Texto]" custT="1"/>
      <dgm:spPr>
        <a:solidFill>
          <a:srgbClr val="DEC9A3"/>
        </a:solidFill>
        <a:ln>
          <a:solidFill>
            <a:srgbClr val="691A31"/>
          </a:solidFill>
        </a:ln>
      </dgm:spPr>
      <dgm:t>
        <a:bodyPr/>
        <a:lstStyle/>
        <a:p>
          <a:r>
            <a:rPr lang="es-ES" sz="1100" b="1" dirty="0">
              <a:latin typeface="Montserrat Light" panose="00000400000000000000" pitchFamily="2" charset="0"/>
            </a:rPr>
            <a:t>Garante de información para vigilar el uso de recursos y cumplimiento de metas</a:t>
          </a:r>
        </a:p>
      </dgm:t>
    </dgm:pt>
    <dgm:pt modelId="{D6053BAD-3906-4E97-9421-0D30DD4B41BE}" type="parTrans" cxnId="{A33DCC32-152F-4C27-ABC1-68A664AF43E8}">
      <dgm:prSet/>
      <dgm:spPr/>
      <dgm:t>
        <a:bodyPr/>
        <a:lstStyle/>
        <a:p>
          <a:endParaRPr lang="es-ES" sz="900">
            <a:latin typeface="Montserrat" panose="00000500000000000000" pitchFamily="2" charset="0"/>
          </a:endParaRPr>
        </a:p>
      </dgm:t>
    </dgm:pt>
    <dgm:pt modelId="{19F5E957-FFEC-4304-9524-2A258741B2D9}" type="sibTrans" cxnId="{A33DCC32-152F-4C27-ABC1-68A664AF43E8}">
      <dgm:prSet/>
      <dgm:spPr>
        <a:solidFill>
          <a:srgbClr val="691A31"/>
        </a:solidFill>
      </dgm:spPr>
      <dgm:t>
        <a:bodyPr/>
        <a:lstStyle/>
        <a:p>
          <a:endParaRPr lang="es-ES" sz="900">
            <a:latin typeface="Montserrat" panose="00000500000000000000" pitchFamily="2" charset="0"/>
          </a:endParaRPr>
        </a:p>
      </dgm:t>
    </dgm:pt>
    <dgm:pt modelId="{21505F16-3A1E-4E5D-A411-DB7F481279E9}">
      <dgm:prSet phldrT="[Texto]" custT="1"/>
      <dgm:spPr>
        <a:solidFill>
          <a:srgbClr val="DEC9A3"/>
        </a:solidFill>
        <a:ln>
          <a:solidFill>
            <a:srgbClr val="691A31"/>
          </a:solidFill>
        </a:ln>
      </dgm:spPr>
      <dgm:t>
        <a:bodyPr/>
        <a:lstStyle/>
        <a:p>
          <a:r>
            <a:rPr lang="es-ES" sz="1100" b="1" dirty="0">
              <a:latin typeface="Montserrat Light" panose="00000400000000000000" pitchFamily="2" charset="0"/>
            </a:rPr>
            <a:t>Garantiza capacitación adecuada sobre los principios clave para ejercer Vigilancia Ciudadana</a:t>
          </a:r>
        </a:p>
      </dgm:t>
    </dgm:pt>
    <dgm:pt modelId="{E13E6720-24E4-4A98-BEEC-B0E2999D14E0}" type="parTrans" cxnId="{5124E719-30C8-40F7-9994-58460B7ED62E}">
      <dgm:prSet/>
      <dgm:spPr/>
      <dgm:t>
        <a:bodyPr/>
        <a:lstStyle/>
        <a:p>
          <a:endParaRPr lang="es-ES" sz="900">
            <a:latin typeface="Montserrat" panose="00000500000000000000" pitchFamily="2" charset="0"/>
          </a:endParaRPr>
        </a:p>
      </dgm:t>
    </dgm:pt>
    <dgm:pt modelId="{FF38DD27-B5C4-4D43-9EB7-95A6C8F15D30}" type="sibTrans" cxnId="{5124E719-30C8-40F7-9994-58460B7ED62E}">
      <dgm:prSet/>
      <dgm:spPr>
        <a:solidFill>
          <a:srgbClr val="691A31"/>
        </a:solidFill>
        <a:ln>
          <a:solidFill>
            <a:srgbClr val="691A31"/>
          </a:solidFill>
        </a:ln>
      </dgm:spPr>
      <dgm:t>
        <a:bodyPr/>
        <a:lstStyle/>
        <a:p>
          <a:endParaRPr lang="es-ES" sz="900">
            <a:latin typeface="Montserrat" panose="00000500000000000000" pitchFamily="2" charset="0"/>
          </a:endParaRPr>
        </a:p>
      </dgm:t>
    </dgm:pt>
    <dgm:pt modelId="{9E7F4C9A-2A59-45DE-96D3-4DE5C1C705EE}">
      <dgm:prSet phldrT="[Texto]" custT="1"/>
      <dgm:spPr>
        <a:solidFill>
          <a:srgbClr val="DEC9A3"/>
        </a:solidFill>
        <a:ln>
          <a:solidFill>
            <a:srgbClr val="691A31"/>
          </a:solidFill>
        </a:ln>
      </dgm:spPr>
      <dgm:t>
        <a:bodyPr/>
        <a:lstStyle/>
        <a:p>
          <a:r>
            <a:rPr lang="es-ES" sz="1100" b="1" dirty="0">
              <a:latin typeface="Montserrat Light" panose="00000400000000000000" pitchFamily="2" charset="0"/>
            </a:rPr>
            <a:t>Vigila todas las etapas de los Programas y también procesos de interés público</a:t>
          </a:r>
        </a:p>
      </dgm:t>
    </dgm:pt>
    <dgm:pt modelId="{517232CF-11E2-4699-96C5-166D6EFDBCFB}" type="parTrans" cxnId="{2615C0E8-BEE3-433E-9B6F-A36898C23AA6}">
      <dgm:prSet/>
      <dgm:spPr/>
      <dgm:t>
        <a:bodyPr/>
        <a:lstStyle/>
        <a:p>
          <a:endParaRPr lang="es-ES" sz="900">
            <a:latin typeface="Montserrat" panose="00000500000000000000" pitchFamily="2" charset="0"/>
          </a:endParaRPr>
        </a:p>
      </dgm:t>
    </dgm:pt>
    <dgm:pt modelId="{0AD9C915-F556-4211-9D93-5D7E5C593604}" type="sibTrans" cxnId="{2615C0E8-BEE3-433E-9B6F-A36898C23AA6}">
      <dgm:prSet/>
      <dgm:spPr>
        <a:solidFill>
          <a:srgbClr val="691A31"/>
        </a:solidFill>
        <a:ln>
          <a:solidFill>
            <a:srgbClr val="691A31"/>
          </a:solidFill>
        </a:ln>
      </dgm:spPr>
      <dgm:t>
        <a:bodyPr/>
        <a:lstStyle/>
        <a:p>
          <a:endParaRPr lang="es-ES" sz="900">
            <a:latin typeface="Montserrat" panose="00000500000000000000" pitchFamily="2" charset="0"/>
          </a:endParaRPr>
        </a:p>
      </dgm:t>
    </dgm:pt>
    <dgm:pt modelId="{7EB0CFB0-2E93-462C-903A-C922BF5057CD}">
      <dgm:prSet custT="1"/>
      <dgm:spPr>
        <a:solidFill>
          <a:srgbClr val="DEC9A3"/>
        </a:solidFill>
        <a:ln>
          <a:solidFill>
            <a:srgbClr val="691A31"/>
          </a:solidFill>
        </a:ln>
      </dgm:spPr>
      <dgm:t>
        <a:bodyPr/>
        <a:lstStyle/>
        <a:p>
          <a:r>
            <a:rPr lang="es-ES" sz="1100" b="1" dirty="0">
              <a:latin typeface="Montserrat Light" panose="00000400000000000000" pitchFamily="2" charset="0"/>
            </a:rPr>
            <a:t>Promueve la denuncia ciudadana y documenta las irregularidades</a:t>
          </a:r>
        </a:p>
      </dgm:t>
    </dgm:pt>
    <dgm:pt modelId="{61F5E7DB-93D9-44C7-A761-FD3262E49BDD}" type="parTrans" cxnId="{165F24E9-A875-4BE1-B210-6585E311692C}">
      <dgm:prSet/>
      <dgm:spPr/>
      <dgm:t>
        <a:bodyPr/>
        <a:lstStyle/>
        <a:p>
          <a:endParaRPr lang="es-ES" sz="900">
            <a:latin typeface="Montserrat" panose="00000500000000000000" pitchFamily="2" charset="0"/>
          </a:endParaRPr>
        </a:p>
      </dgm:t>
    </dgm:pt>
    <dgm:pt modelId="{75DAA5DD-02FF-4031-AA6D-F2421FAE6A42}" type="sibTrans" cxnId="{165F24E9-A875-4BE1-B210-6585E311692C}">
      <dgm:prSet/>
      <dgm:spPr>
        <a:solidFill>
          <a:srgbClr val="691A31"/>
        </a:solidFill>
      </dgm:spPr>
      <dgm:t>
        <a:bodyPr/>
        <a:lstStyle/>
        <a:p>
          <a:endParaRPr lang="es-ES" sz="900">
            <a:latin typeface="Montserrat" panose="00000500000000000000" pitchFamily="2" charset="0"/>
          </a:endParaRPr>
        </a:p>
      </dgm:t>
    </dgm:pt>
    <dgm:pt modelId="{E4CED801-0305-41F2-9BC9-B4AAEAF4BCB4}">
      <dgm:prSet custT="1"/>
      <dgm:spPr>
        <a:solidFill>
          <a:srgbClr val="DEC9A3"/>
        </a:solidFill>
        <a:ln>
          <a:solidFill>
            <a:srgbClr val="691A31"/>
          </a:solidFill>
        </a:ln>
      </dgm:spPr>
      <dgm:t>
        <a:bodyPr/>
        <a:lstStyle/>
        <a:p>
          <a:r>
            <a:rPr lang="es-ES" sz="1100" b="1" dirty="0">
              <a:latin typeface="Montserrat Light" panose="00000400000000000000" pitchFamily="2" charset="0"/>
            </a:rPr>
            <a:t>Registra acciones de vigilancia y abre espacios de interlocución en plataforma virtual</a:t>
          </a:r>
        </a:p>
      </dgm:t>
    </dgm:pt>
    <dgm:pt modelId="{22F19278-7627-4534-88FD-6A3F2E54641D}" type="parTrans" cxnId="{FA77BC49-077C-48BE-B26D-2A7AEBF9D128}">
      <dgm:prSet/>
      <dgm:spPr/>
      <dgm:t>
        <a:bodyPr/>
        <a:lstStyle/>
        <a:p>
          <a:endParaRPr lang="es-ES" sz="900">
            <a:latin typeface="Montserrat" panose="00000500000000000000" pitchFamily="2" charset="0"/>
          </a:endParaRPr>
        </a:p>
      </dgm:t>
    </dgm:pt>
    <dgm:pt modelId="{4963D893-0324-454C-91C0-D879D5031F13}" type="sibTrans" cxnId="{FA77BC49-077C-48BE-B26D-2A7AEBF9D128}">
      <dgm:prSet/>
      <dgm:spPr>
        <a:solidFill>
          <a:srgbClr val="691A31"/>
        </a:solidFill>
      </dgm:spPr>
      <dgm:t>
        <a:bodyPr/>
        <a:lstStyle/>
        <a:p>
          <a:endParaRPr lang="es-ES" sz="900">
            <a:latin typeface="Montserrat" panose="00000500000000000000" pitchFamily="2" charset="0"/>
          </a:endParaRPr>
        </a:p>
      </dgm:t>
    </dgm:pt>
    <dgm:pt modelId="{4BACB3A6-DFAD-4296-BB46-FDE44E64C09F}">
      <dgm:prSet custT="1"/>
      <dgm:spPr>
        <a:solidFill>
          <a:srgbClr val="DEC9A3"/>
        </a:solidFill>
        <a:ln>
          <a:solidFill>
            <a:srgbClr val="691A31"/>
          </a:solidFill>
        </a:ln>
      </dgm:spPr>
      <dgm:t>
        <a:bodyPr/>
        <a:lstStyle/>
        <a:p>
          <a:r>
            <a:rPr lang="es-ES" sz="1100" b="1" dirty="0">
              <a:latin typeface="Montserrat Light" panose="00000400000000000000" pitchFamily="2" charset="0"/>
            </a:rPr>
            <a:t>Da a conocer las acciones y resultados de las acciones de vigilancia</a:t>
          </a:r>
        </a:p>
      </dgm:t>
    </dgm:pt>
    <dgm:pt modelId="{617FAC82-D149-43F7-90E4-C08A06DBEA40}" type="sibTrans" cxnId="{EC2F8DE2-E3FB-4761-BE82-EC9628A91280}">
      <dgm:prSet/>
      <dgm:spPr>
        <a:solidFill>
          <a:srgbClr val="691A31"/>
        </a:solidFill>
      </dgm:spPr>
      <dgm:t>
        <a:bodyPr/>
        <a:lstStyle/>
        <a:p>
          <a:endParaRPr lang="es-ES" sz="900">
            <a:latin typeface="Montserrat" panose="00000500000000000000" pitchFamily="2" charset="0"/>
          </a:endParaRPr>
        </a:p>
      </dgm:t>
    </dgm:pt>
    <dgm:pt modelId="{4D77EC50-3B4B-46C6-9FD4-C6E8B9DF81A0}" type="parTrans" cxnId="{EC2F8DE2-E3FB-4761-BE82-EC9628A91280}">
      <dgm:prSet/>
      <dgm:spPr/>
      <dgm:t>
        <a:bodyPr/>
        <a:lstStyle/>
        <a:p>
          <a:endParaRPr lang="es-ES" sz="900">
            <a:latin typeface="Montserrat" panose="00000500000000000000" pitchFamily="2" charset="0"/>
          </a:endParaRPr>
        </a:p>
      </dgm:t>
    </dgm:pt>
    <dgm:pt modelId="{3FFAA94F-ADF2-4E95-AB60-8ED49A49736A}" type="pres">
      <dgm:prSet presAssocID="{EFD1016A-DA7F-4537-951E-EF63951C28D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8B9FD9D-1DBD-4037-918A-DFB753FC938B}" type="pres">
      <dgm:prSet presAssocID="{E5716C53-92A9-4950-B0E8-AE2F5FA01CCB}" presName="centerShape" presStyleLbl="node0" presStyleIdx="0" presStyleCnt="1" custScaleX="68790" custScaleY="77209"/>
      <dgm:spPr/>
    </dgm:pt>
    <dgm:pt modelId="{A0D1765A-E763-4BEA-8076-C7A90842E49D}" type="pres">
      <dgm:prSet presAssocID="{7EB0CFB0-2E93-462C-903A-C922BF5057CD}" presName="node" presStyleLbl="node1" presStyleIdx="0" presStyleCnt="6" custScaleX="117413" custScaleY="118597">
        <dgm:presLayoutVars>
          <dgm:bulletEnabled val="1"/>
        </dgm:presLayoutVars>
      </dgm:prSet>
      <dgm:spPr/>
    </dgm:pt>
    <dgm:pt modelId="{102C6133-DC8E-4A0F-B5F1-94BF139A051F}" type="pres">
      <dgm:prSet presAssocID="{7EB0CFB0-2E93-462C-903A-C922BF5057CD}" presName="dummy" presStyleCnt="0"/>
      <dgm:spPr/>
    </dgm:pt>
    <dgm:pt modelId="{3452CF19-1486-4CFE-91A3-A55D7F890A8F}" type="pres">
      <dgm:prSet presAssocID="{75DAA5DD-02FF-4031-AA6D-F2421FAE6A42}" presName="sibTrans" presStyleLbl="sibTrans2D1" presStyleIdx="0" presStyleCnt="6" custScaleX="125674" custScaleY="105947"/>
      <dgm:spPr/>
    </dgm:pt>
    <dgm:pt modelId="{E0D54F41-4280-405C-A3CF-679472F881AD}" type="pres">
      <dgm:prSet presAssocID="{E4CED801-0305-41F2-9BC9-B4AAEAF4BCB4}" presName="node" presStyleLbl="node1" presStyleIdx="1" presStyleCnt="6" custScaleX="120255" custScaleY="119246">
        <dgm:presLayoutVars>
          <dgm:bulletEnabled val="1"/>
        </dgm:presLayoutVars>
      </dgm:prSet>
      <dgm:spPr/>
    </dgm:pt>
    <dgm:pt modelId="{888FA5AD-926A-44C7-AB44-784B363A9E55}" type="pres">
      <dgm:prSet presAssocID="{E4CED801-0305-41F2-9BC9-B4AAEAF4BCB4}" presName="dummy" presStyleCnt="0"/>
      <dgm:spPr/>
    </dgm:pt>
    <dgm:pt modelId="{1D9714C0-970F-4D55-B8F2-477E739602E0}" type="pres">
      <dgm:prSet presAssocID="{4963D893-0324-454C-91C0-D879D5031F13}" presName="sibTrans" presStyleLbl="sibTrans2D1" presStyleIdx="1" presStyleCnt="6"/>
      <dgm:spPr/>
    </dgm:pt>
    <dgm:pt modelId="{66C70437-98BD-40B9-9640-7468FF494BCA}" type="pres">
      <dgm:prSet presAssocID="{4BACB3A6-DFAD-4296-BB46-FDE44E64C09F}" presName="node" presStyleLbl="node1" presStyleIdx="2" presStyleCnt="6" custScaleX="120255" custScaleY="119246">
        <dgm:presLayoutVars>
          <dgm:bulletEnabled val="1"/>
        </dgm:presLayoutVars>
      </dgm:prSet>
      <dgm:spPr/>
    </dgm:pt>
    <dgm:pt modelId="{34C5F0E7-3ECA-4E1C-B613-33A6CEAA9D02}" type="pres">
      <dgm:prSet presAssocID="{4BACB3A6-DFAD-4296-BB46-FDE44E64C09F}" presName="dummy" presStyleCnt="0"/>
      <dgm:spPr/>
    </dgm:pt>
    <dgm:pt modelId="{9E9D0EDD-24CE-4BA3-B49F-58E96438D0E0}" type="pres">
      <dgm:prSet presAssocID="{617FAC82-D149-43F7-90E4-C08A06DBEA40}" presName="sibTrans" presStyleLbl="sibTrans2D1" presStyleIdx="2" presStyleCnt="6"/>
      <dgm:spPr/>
    </dgm:pt>
    <dgm:pt modelId="{EDEC3F15-93E9-4620-839A-5AB9C1A08F58}" type="pres">
      <dgm:prSet presAssocID="{0E37A4E5-599C-4BB0-9D5D-A0D8B4D48B1E}" presName="node" presStyleLbl="node1" presStyleIdx="3" presStyleCnt="6" custScaleX="120255" custScaleY="119246">
        <dgm:presLayoutVars>
          <dgm:bulletEnabled val="1"/>
        </dgm:presLayoutVars>
      </dgm:prSet>
      <dgm:spPr/>
    </dgm:pt>
    <dgm:pt modelId="{CCF86EAB-2806-447A-B0EF-810C5CFE7EDC}" type="pres">
      <dgm:prSet presAssocID="{0E37A4E5-599C-4BB0-9D5D-A0D8B4D48B1E}" presName="dummy" presStyleCnt="0"/>
      <dgm:spPr/>
    </dgm:pt>
    <dgm:pt modelId="{64BA71B1-04F1-4066-9C66-0537CDE5E3E7}" type="pres">
      <dgm:prSet presAssocID="{19F5E957-FFEC-4304-9524-2A258741B2D9}" presName="sibTrans" presStyleLbl="sibTrans2D1" presStyleIdx="3" presStyleCnt="6"/>
      <dgm:spPr/>
    </dgm:pt>
    <dgm:pt modelId="{AE954E32-64F8-4B95-A8A8-254D580C3691}" type="pres">
      <dgm:prSet presAssocID="{21505F16-3A1E-4E5D-A411-DB7F481279E9}" presName="node" presStyleLbl="node1" presStyleIdx="4" presStyleCnt="6" custScaleX="120255" custScaleY="119246">
        <dgm:presLayoutVars>
          <dgm:bulletEnabled val="1"/>
        </dgm:presLayoutVars>
      </dgm:prSet>
      <dgm:spPr/>
    </dgm:pt>
    <dgm:pt modelId="{2F98D718-6B49-4F89-8F9C-F16121FD83C2}" type="pres">
      <dgm:prSet presAssocID="{21505F16-3A1E-4E5D-A411-DB7F481279E9}" presName="dummy" presStyleCnt="0"/>
      <dgm:spPr/>
    </dgm:pt>
    <dgm:pt modelId="{26A02266-31C7-49DB-88F4-05C51F576D5D}" type="pres">
      <dgm:prSet presAssocID="{FF38DD27-B5C4-4D43-9EB7-95A6C8F15D30}" presName="sibTrans" presStyleLbl="sibTrans2D1" presStyleIdx="4" presStyleCnt="6"/>
      <dgm:spPr/>
    </dgm:pt>
    <dgm:pt modelId="{995832E4-5053-42A4-9568-2374F5FE6309}" type="pres">
      <dgm:prSet presAssocID="{9E7F4C9A-2A59-45DE-96D3-4DE5C1C705EE}" presName="node" presStyleLbl="node1" presStyleIdx="5" presStyleCnt="6" custScaleX="120255" custScaleY="119246">
        <dgm:presLayoutVars>
          <dgm:bulletEnabled val="1"/>
        </dgm:presLayoutVars>
      </dgm:prSet>
      <dgm:spPr/>
    </dgm:pt>
    <dgm:pt modelId="{D710B542-038A-491E-A7C2-551E73835C12}" type="pres">
      <dgm:prSet presAssocID="{9E7F4C9A-2A59-45DE-96D3-4DE5C1C705EE}" presName="dummy" presStyleCnt="0"/>
      <dgm:spPr/>
    </dgm:pt>
    <dgm:pt modelId="{5AB0925E-E58E-4C28-AE2C-8BCCB43A1C5F}" type="pres">
      <dgm:prSet presAssocID="{0AD9C915-F556-4211-9D93-5D7E5C593604}" presName="sibTrans" presStyleLbl="sibTrans2D1" presStyleIdx="5" presStyleCnt="6"/>
      <dgm:spPr/>
    </dgm:pt>
  </dgm:ptLst>
  <dgm:cxnLst>
    <dgm:cxn modelId="{6FC9F003-DD25-4601-B62F-06AB98078C7F}" type="presOf" srcId="{21505F16-3A1E-4E5D-A411-DB7F481279E9}" destId="{AE954E32-64F8-4B95-A8A8-254D580C3691}" srcOrd="0" destOrd="0" presId="urn:microsoft.com/office/officeart/2005/8/layout/radial6"/>
    <dgm:cxn modelId="{7B7B7D11-8C04-4EBB-AEFA-259C39196797}" type="presOf" srcId="{19F5E957-FFEC-4304-9524-2A258741B2D9}" destId="{64BA71B1-04F1-4066-9C66-0537CDE5E3E7}" srcOrd="0" destOrd="0" presId="urn:microsoft.com/office/officeart/2005/8/layout/radial6"/>
    <dgm:cxn modelId="{3BC40E15-F202-41BC-827F-36992A577D30}" type="presOf" srcId="{0E37A4E5-599C-4BB0-9D5D-A0D8B4D48B1E}" destId="{EDEC3F15-93E9-4620-839A-5AB9C1A08F58}" srcOrd="0" destOrd="0" presId="urn:microsoft.com/office/officeart/2005/8/layout/radial6"/>
    <dgm:cxn modelId="{5124E719-30C8-40F7-9994-58460B7ED62E}" srcId="{E5716C53-92A9-4950-B0E8-AE2F5FA01CCB}" destId="{21505F16-3A1E-4E5D-A411-DB7F481279E9}" srcOrd="4" destOrd="0" parTransId="{E13E6720-24E4-4A98-BEEC-B0E2999D14E0}" sibTransId="{FF38DD27-B5C4-4D43-9EB7-95A6C8F15D30}"/>
    <dgm:cxn modelId="{93684C1C-CBB8-4CD6-B383-83C4B9327ADC}" type="presOf" srcId="{7EB0CFB0-2E93-462C-903A-C922BF5057CD}" destId="{A0D1765A-E763-4BEA-8076-C7A90842E49D}" srcOrd="0" destOrd="0" presId="urn:microsoft.com/office/officeart/2005/8/layout/radial6"/>
    <dgm:cxn modelId="{0B895128-79B9-4427-9049-92AE199F4366}" type="presOf" srcId="{617FAC82-D149-43F7-90E4-C08A06DBEA40}" destId="{9E9D0EDD-24CE-4BA3-B49F-58E96438D0E0}" srcOrd="0" destOrd="0" presId="urn:microsoft.com/office/officeart/2005/8/layout/radial6"/>
    <dgm:cxn modelId="{A33DCC32-152F-4C27-ABC1-68A664AF43E8}" srcId="{E5716C53-92A9-4950-B0E8-AE2F5FA01CCB}" destId="{0E37A4E5-599C-4BB0-9D5D-A0D8B4D48B1E}" srcOrd="3" destOrd="0" parTransId="{D6053BAD-3906-4E97-9421-0D30DD4B41BE}" sibTransId="{19F5E957-FFEC-4304-9524-2A258741B2D9}"/>
    <dgm:cxn modelId="{A12FD434-2D05-49EE-A5C9-2F5E1A3721C6}" type="presOf" srcId="{FF38DD27-B5C4-4D43-9EB7-95A6C8F15D30}" destId="{26A02266-31C7-49DB-88F4-05C51F576D5D}" srcOrd="0" destOrd="0" presId="urn:microsoft.com/office/officeart/2005/8/layout/radial6"/>
    <dgm:cxn modelId="{220A5D5C-03C8-409E-9B27-5160F9F26C8D}" type="presOf" srcId="{0AD9C915-F556-4211-9D93-5D7E5C593604}" destId="{5AB0925E-E58E-4C28-AE2C-8BCCB43A1C5F}" srcOrd="0" destOrd="0" presId="urn:microsoft.com/office/officeart/2005/8/layout/radial6"/>
    <dgm:cxn modelId="{4BE55348-CF6A-411C-B890-8863B156EB0E}" type="presOf" srcId="{E4CED801-0305-41F2-9BC9-B4AAEAF4BCB4}" destId="{E0D54F41-4280-405C-A3CF-679472F881AD}" srcOrd="0" destOrd="0" presId="urn:microsoft.com/office/officeart/2005/8/layout/radial6"/>
    <dgm:cxn modelId="{FA77BC49-077C-48BE-B26D-2A7AEBF9D128}" srcId="{E5716C53-92A9-4950-B0E8-AE2F5FA01CCB}" destId="{E4CED801-0305-41F2-9BC9-B4AAEAF4BCB4}" srcOrd="1" destOrd="0" parTransId="{22F19278-7627-4534-88FD-6A3F2E54641D}" sibTransId="{4963D893-0324-454C-91C0-D879D5031F13}"/>
    <dgm:cxn modelId="{1B21F7B2-2F6A-48A3-B198-27DE48765389}" type="presOf" srcId="{4963D893-0324-454C-91C0-D879D5031F13}" destId="{1D9714C0-970F-4D55-B8F2-477E739602E0}" srcOrd="0" destOrd="0" presId="urn:microsoft.com/office/officeart/2005/8/layout/radial6"/>
    <dgm:cxn modelId="{8BB2B0C1-5AA0-4B2D-AE7F-AF0775F98977}" type="presOf" srcId="{75DAA5DD-02FF-4031-AA6D-F2421FAE6A42}" destId="{3452CF19-1486-4CFE-91A3-A55D7F890A8F}" srcOrd="0" destOrd="0" presId="urn:microsoft.com/office/officeart/2005/8/layout/radial6"/>
    <dgm:cxn modelId="{10C799D9-ECDF-40CB-A32E-1AAE3B9329D7}" type="presOf" srcId="{EFD1016A-DA7F-4537-951E-EF63951C28DD}" destId="{3FFAA94F-ADF2-4E95-AB60-8ED49A49736A}" srcOrd="0" destOrd="0" presId="urn:microsoft.com/office/officeart/2005/8/layout/radial6"/>
    <dgm:cxn modelId="{EC2F8DE2-E3FB-4761-BE82-EC9628A91280}" srcId="{E5716C53-92A9-4950-B0E8-AE2F5FA01CCB}" destId="{4BACB3A6-DFAD-4296-BB46-FDE44E64C09F}" srcOrd="2" destOrd="0" parTransId="{4D77EC50-3B4B-46C6-9FD4-C6E8B9DF81A0}" sibTransId="{617FAC82-D149-43F7-90E4-C08A06DBEA40}"/>
    <dgm:cxn modelId="{103CDAE4-D9C5-427B-8E01-407F171A10D4}" type="presOf" srcId="{9E7F4C9A-2A59-45DE-96D3-4DE5C1C705EE}" destId="{995832E4-5053-42A4-9568-2374F5FE6309}" srcOrd="0" destOrd="0" presId="urn:microsoft.com/office/officeart/2005/8/layout/radial6"/>
    <dgm:cxn modelId="{2615C0E8-BEE3-433E-9B6F-A36898C23AA6}" srcId="{E5716C53-92A9-4950-B0E8-AE2F5FA01CCB}" destId="{9E7F4C9A-2A59-45DE-96D3-4DE5C1C705EE}" srcOrd="5" destOrd="0" parTransId="{517232CF-11E2-4699-96C5-166D6EFDBCFB}" sibTransId="{0AD9C915-F556-4211-9D93-5D7E5C593604}"/>
    <dgm:cxn modelId="{165F24E9-A875-4BE1-B210-6585E311692C}" srcId="{E5716C53-92A9-4950-B0E8-AE2F5FA01CCB}" destId="{7EB0CFB0-2E93-462C-903A-C922BF5057CD}" srcOrd="0" destOrd="0" parTransId="{61F5E7DB-93D9-44C7-A761-FD3262E49BDD}" sibTransId="{75DAA5DD-02FF-4031-AA6D-F2421FAE6A42}"/>
    <dgm:cxn modelId="{5FF482EF-7884-448B-B402-874A14F03179}" type="presOf" srcId="{E5716C53-92A9-4950-B0E8-AE2F5FA01CCB}" destId="{38B9FD9D-1DBD-4037-918A-DFB753FC938B}" srcOrd="0" destOrd="0" presId="urn:microsoft.com/office/officeart/2005/8/layout/radial6"/>
    <dgm:cxn modelId="{013AEBF6-55B2-4957-AC6D-69E60D6324C6}" srcId="{EFD1016A-DA7F-4537-951E-EF63951C28DD}" destId="{E5716C53-92A9-4950-B0E8-AE2F5FA01CCB}" srcOrd="0" destOrd="0" parTransId="{C96DFA38-0A62-4832-B377-9A2348B50612}" sibTransId="{AC84B3F4-63FA-46FA-A91E-2CFC5D8BBB16}"/>
    <dgm:cxn modelId="{86B3AAFF-AB55-438B-B2F5-A1F676F71E36}" type="presOf" srcId="{4BACB3A6-DFAD-4296-BB46-FDE44E64C09F}" destId="{66C70437-98BD-40B9-9640-7468FF494BCA}" srcOrd="0" destOrd="0" presId="urn:microsoft.com/office/officeart/2005/8/layout/radial6"/>
    <dgm:cxn modelId="{C17542F8-6E9D-4BE5-BDCF-6DA66C586824}" type="presParOf" srcId="{3FFAA94F-ADF2-4E95-AB60-8ED49A49736A}" destId="{38B9FD9D-1DBD-4037-918A-DFB753FC938B}" srcOrd="0" destOrd="0" presId="urn:microsoft.com/office/officeart/2005/8/layout/radial6"/>
    <dgm:cxn modelId="{A066A19A-0CB1-4964-B520-6B19E8D40556}" type="presParOf" srcId="{3FFAA94F-ADF2-4E95-AB60-8ED49A49736A}" destId="{A0D1765A-E763-4BEA-8076-C7A90842E49D}" srcOrd="1" destOrd="0" presId="urn:microsoft.com/office/officeart/2005/8/layout/radial6"/>
    <dgm:cxn modelId="{C6C16875-15CF-4B6D-AFCD-59948871CF91}" type="presParOf" srcId="{3FFAA94F-ADF2-4E95-AB60-8ED49A49736A}" destId="{102C6133-DC8E-4A0F-B5F1-94BF139A051F}" srcOrd="2" destOrd="0" presId="urn:microsoft.com/office/officeart/2005/8/layout/radial6"/>
    <dgm:cxn modelId="{62CACEB8-699D-452C-920F-7DC40C21AAAD}" type="presParOf" srcId="{3FFAA94F-ADF2-4E95-AB60-8ED49A49736A}" destId="{3452CF19-1486-4CFE-91A3-A55D7F890A8F}" srcOrd="3" destOrd="0" presId="urn:microsoft.com/office/officeart/2005/8/layout/radial6"/>
    <dgm:cxn modelId="{02B22BF6-AFDC-4FC3-AFF0-EDC6D4E550CF}" type="presParOf" srcId="{3FFAA94F-ADF2-4E95-AB60-8ED49A49736A}" destId="{E0D54F41-4280-405C-A3CF-679472F881AD}" srcOrd="4" destOrd="0" presId="urn:microsoft.com/office/officeart/2005/8/layout/radial6"/>
    <dgm:cxn modelId="{133E000E-C54C-4622-AA37-133436C99F1C}" type="presParOf" srcId="{3FFAA94F-ADF2-4E95-AB60-8ED49A49736A}" destId="{888FA5AD-926A-44C7-AB44-784B363A9E55}" srcOrd="5" destOrd="0" presId="urn:microsoft.com/office/officeart/2005/8/layout/radial6"/>
    <dgm:cxn modelId="{B2D8AFF5-3FF9-42ED-9700-3E9E7C745F0C}" type="presParOf" srcId="{3FFAA94F-ADF2-4E95-AB60-8ED49A49736A}" destId="{1D9714C0-970F-4D55-B8F2-477E739602E0}" srcOrd="6" destOrd="0" presId="urn:microsoft.com/office/officeart/2005/8/layout/radial6"/>
    <dgm:cxn modelId="{6C9976A3-AC7E-4196-BE7B-AE20B3BD4819}" type="presParOf" srcId="{3FFAA94F-ADF2-4E95-AB60-8ED49A49736A}" destId="{66C70437-98BD-40B9-9640-7468FF494BCA}" srcOrd="7" destOrd="0" presId="urn:microsoft.com/office/officeart/2005/8/layout/radial6"/>
    <dgm:cxn modelId="{62B380BD-BA6A-4110-B78A-B7496F9A7918}" type="presParOf" srcId="{3FFAA94F-ADF2-4E95-AB60-8ED49A49736A}" destId="{34C5F0E7-3ECA-4E1C-B613-33A6CEAA9D02}" srcOrd="8" destOrd="0" presId="urn:microsoft.com/office/officeart/2005/8/layout/radial6"/>
    <dgm:cxn modelId="{BDB09ED9-BE1B-4ED1-9CFB-BD09F82B6053}" type="presParOf" srcId="{3FFAA94F-ADF2-4E95-AB60-8ED49A49736A}" destId="{9E9D0EDD-24CE-4BA3-B49F-58E96438D0E0}" srcOrd="9" destOrd="0" presId="urn:microsoft.com/office/officeart/2005/8/layout/radial6"/>
    <dgm:cxn modelId="{627B6C11-B019-454C-887B-3AB40C819FAE}" type="presParOf" srcId="{3FFAA94F-ADF2-4E95-AB60-8ED49A49736A}" destId="{EDEC3F15-93E9-4620-839A-5AB9C1A08F58}" srcOrd="10" destOrd="0" presId="urn:microsoft.com/office/officeart/2005/8/layout/radial6"/>
    <dgm:cxn modelId="{1A7B8FEA-99FE-4F02-9CA0-ED3083CB82AC}" type="presParOf" srcId="{3FFAA94F-ADF2-4E95-AB60-8ED49A49736A}" destId="{CCF86EAB-2806-447A-B0EF-810C5CFE7EDC}" srcOrd="11" destOrd="0" presId="urn:microsoft.com/office/officeart/2005/8/layout/radial6"/>
    <dgm:cxn modelId="{41EC401F-0E77-4F78-8E76-73B861E594F1}" type="presParOf" srcId="{3FFAA94F-ADF2-4E95-AB60-8ED49A49736A}" destId="{64BA71B1-04F1-4066-9C66-0537CDE5E3E7}" srcOrd="12" destOrd="0" presId="urn:microsoft.com/office/officeart/2005/8/layout/radial6"/>
    <dgm:cxn modelId="{E7D752BD-4804-41BB-98A5-5BFE71F93A3C}" type="presParOf" srcId="{3FFAA94F-ADF2-4E95-AB60-8ED49A49736A}" destId="{AE954E32-64F8-4B95-A8A8-254D580C3691}" srcOrd="13" destOrd="0" presId="urn:microsoft.com/office/officeart/2005/8/layout/radial6"/>
    <dgm:cxn modelId="{12DAABF3-9960-41C8-BE33-093EEFB86D2A}" type="presParOf" srcId="{3FFAA94F-ADF2-4E95-AB60-8ED49A49736A}" destId="{2F98D718-6B49-4F89-8F9C-F16121FD83C2}" srcOrd="14" destOrd="0" presId="urn:microsoft.com/office/officeart/2005/8/layout/radial6"/>
    <dgm:cxn modelId="{31F85202-8DCA-4613-A6E7-4560FFF0811C}" type="presParOf" srcId="{3FFAA94F-ADF2-4E95-AB60-8ED49A49736A}" destId="{26A02266-31C7-49DB-88F4-05C51F576D5D}" srcOrd="15" destOrd="0" presId="urn:microsoft.com/office/officeart/2005/8/layout/radial6"/>
    <dgm:cxn modelId="{9ED9E032-021C-4087-A6C6-AC83D80DDEF2}" type="presParOf" srcId="{3FFAA94F-ADF2-4E95-AB60-8ED49A49736A}" destId="{995832E4-5053-42A4-9568-2374F5FE6309}" srcOrd="16" destOrd="0" presId="urn:microsoft.com/office/officeart/2005/8/layout/radial6"/>
    <dgm:cxn modelId="{A9813824-3D7C-4863-BD59-72266D086313}" type="presParOf" srcId="{3FFAA94F-ADF2-4E95-AB60-8ED49A49736A}" destId="{D710B542-038A-491E-A7C2-551E73835C12}" srcOrd="17" destOrd="0" presId="urn:microsoft.com/office/officeart/2005/8/layout/radial6"/>
    <dgm:cxn modelId="{DB0A5ED4-E6CA-4C8C-8D8E-B1A5EB668C78}" type="presParOf" srcId="{3FFAA94F-ADF2-4E95-AB60-8ED49A49736A}" destId="{5AB0925E-E58E-4C28-AE2C-8BCCB43A1C5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492932D-812F-44BF-AB91-BADDE788D4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54B189-437B-4FE2-80DA-094B2BD918AF}">
      <dgm:prSet phldrT="[Texto]"/>
      <dgm:spPr>
        <a:solidFill>
          <a:srgbClr val="691A31"/>
        </a:solidFill>
      </dgm:spPr>
      <dgm:t>
        <a:bodyPr/>
        <a:lstStyle/>
        <a:p>
          <a:r>
            <a:rPr lang="es-ES" b="1" dirty="0">
              <a:latin typeface="Montserrat Light" panose="00000400000000000000" pitchFamily="2" charset="0"/>
            </a:rPr>
            <a:t>Se respetarán y aprovecharán las formas de organización preestablecidas en territorio y se incorporará la participación de otros actores, además de los beneficiarios, con la finalidad de establecer un contrapeso. </a:t>
          </a:r>
        </a:p>
      </dgm:t>
    </dgm:pt>
    <dgm:pt modelId="{3AD9FA78-0FC7-41E9-9344-7BFDB6798CCE}" type="parTrans" cxnId="{A9233372-5A5C-44F6-B8B7-2014807B41D7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C3A0D394-BCA9-4722-9CEE-2A7F9FAA74BB}" type="sibTrans" cxnId="{A9233372-5A5C-44F6-B8B7-2014807B41D7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C1287DC5-2685-47FA-BB2A-7C425CF79B5D}">
      <dgm:prSet phldrT="[Texto]"/>
      <dgm:spPr>
        <a:solidFill>
          <a:srgbClr val="691A31"/>
        </a:solidFill>
      </dgm:spPr>
      <dgm:t>
        <a:bodyPr/>
        <a:lstStyle/>
        <a:p>
          <a:r>
            <a:rPr lang="es-MX" b="1" dirty="0">
              <a:latin typeface="Montserrat Light" panose="00000400000000000000" pitchFamily="2" charset="0"/>
            </a:rPr>
            <a:t>Protocolos de atención a irregularidades, quejas y denuncias que garanticen la información oportuna y suficiente a las dependencias y a la SFP para la alerta de posibles focos rojos, o bien, para el acompañamiento y canalización de estas a las instancias correspondientes para garantizar acceso a la justicia.</a:t>
          </a:r>
          <a:endParaRPr lang="es-ES" b="1" dirty="0">
            <a:latin typeface="Montserrat Light" panose="00000400000000000000" pitchFamily="2" charset="0"/>
          </a:endParaRPr>
        </a:p>
      </dgm:t>
    </dgm:pt>
    <dgm:pt modelId="{7827469E-4318-4557-93A7-462B7C3DE64A}" type="parTrans" cxnId="{371CA96D-2D3C-41FB-AC1C-FC17D115163A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EF44B025-7D33-4DA3-87B4-B266E2AEB9EF}" type="sibTrans" cxnId="{371CA96D-2D3C-41FB-AC1C-FC17D115163A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63FAF4F0-5C5F-405C-8EDC-4618BBFA5AF1}">
      <dgm:prSet phldrT="[Texto]"/>
      <dgm:spPr>
        <a:solidFill>
          <a:srgbClr val="691A31"/>
        </a:solidFill>
      </dgm:spPr>
      <dgm:t>
        <a:bodyPr/>
        <a:lstStyle/>
        <a:p>
          <a:r>
            <a:rPr lang="es-ES" b="1" dirty="0">
              <a:latin typeface="Montserrat Light" panose="00000400000000000000" pitchFamily="2" charset="0"/>
            </a:rPr>
            <a:t>Se considerarán las características de la población buscando facilitar el flujo de información e integrar a las comunidades en las acciones de vigilancia ciudadana.</a:t>
          </a:r>
        </a:p>
      </dgm:t>
    </dgm:pt>
    <dgm:pt modelId="{8CA87A37-088D-48C2-9ABF-FEB1DA1E5F97}" type="parTrans" cxnId="{243CCFC9-76FD-415E-BA68-CA1B9C36EF7D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16843718-AB2C-491A-9B9E-1F1C232DB877}" type="sibTrans" cxnId="{243CCFC9-76FD-415E-BA68-CA1B9C36EF7D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F16BC19F-0C68-4E24-8259-AE9627D80854}" type="pres">
      <dgm:prSet presAssocID="{F492932D-812F-44BF-AB91-BADDE788D48F}" presName="linearFlow" presStyleCnt="0">
        <dgm:presLayoutVars>
          <dgm:dir/>
          <dgm:resizeHandles val="exact"/>
        </dgm:presLayoutVars>
      </dgm:prSet>
      <dgm:spPr/>
    </dgm:pt>
    <dgm:pt modelId="{3CBAC64F-0A04-442B-89CA-F1FB55AB5048}" type="pres">
      <dgm:prSet presAssocID="{EA54B189-437B-4FE2-80DA-094B2BD918AF}" presName="composite" presStyleCnt="0"/>
      <dgm:spPr/>
    </dgm:pt>
    <dgm:pt modelId="{3A841AC2-D937-4F3E-810C-F7D5593BE9B9}" type="pres">
      <dgm:prSet presAssocID="{EA54B189-437B-4FE2-80DA-094B2BD918AF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36210C4-315C-4DF6-B243-3EB8EDD785AF}" type="pres">
      <dgm:prSet presAssocID="{EA54B189-437B-4FE2-80DA-094B2BD918AF}" presName="txShp" presStyleLbl="node1" presStyleIdx="0" presStyleCnt="3" custScaleX="120844" custScaleY="97158" custLinFactNeighborX="13982" custLinFactNeighborY="0">
        <dgm:presLayoutVars>
          <dgm:bulletEnabled val="1"/>
        </dgm:presLayoutVars>
      </dgm:prSet>
      <dgm:spPr/>
    </dgm:pt>
    <dgm:pt modelId="{7066A02A-3380-4D76-8740-D2409455F903}" type="pres">
      <dgm:prSet presAssocID="{C3A0D394-BCA9-4722-9CEE-2A7F9FAA74BB}" presName="spacing" presStyleCnt="0"/>
      <dgm:spPr/>
    </dgm:pt>
    <dgm:pt modelId="{BA537A1A-9E2C-4F92-AD5D-00655A989B67}" type="pres">
      <dgm:prSet presAssocID="{C1287DC5-2685-47FA-BB2A-7C425CF79B5D}" presName="composite" presStyleCnt="0"/>
      <dgm:spPr/>
    </dgm:pt>
    <dgm:pt modelId="{6B9AA357-BD38-43FC-A7AC-0C3C7627D520}" type="pres">
      <dgm:prSet presAssocID="{C1287DC5-2685-47FA-BB2A-7C425CF79B5D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1DF5D2-A43A-48EB-A83C-CB24A8B9501A}" type="pres">
      <dgm:prSet presAssocID="{C1287DC5-2685-47FA-BB2A-7C425CF79B5D}" presName="txShp" presStyleLbl="node1" presStyleIdx="1" presStyleCnt="3" custScaleX="120844" custLinFactNeighborX="13982" custLinFactNeighborY="1888">
        <dgm:presLayoutVars>
          <dgm:bulletEnabled val="1"/>
        </dgm:presLayoutVars>
      </dgm:prSet>
      <dgm:spPr/>
    </dgm:pt>
    <dgm:pt modelId="{469445C8-C12A-45F6-AF9F-FB65DC80D142}" type="pres">
      <dgm:prSet presAssocID="{EF44B025-7D33-4DA3-87B4-B266E2AEB9EF}" presName="spacing" presStyleCnt="0"/>
      <dgm:spPr/>
    </dgm:pt>
    <dgm:pt modelId="{80AC61E2-793C-4097-90C6-EE1047C0FCAD}" type="pres">
      <dgm:prSet presAssocID="{63FAF4F0-5C5F-405C-8EDC-4618BBFA5AF1}" presName="composite" presStyleCnt="0"/>
      <dgm:spPr/>
    </dgm:pt>
    <dgm:pt modelId="{0B3A5937-D0DA-4D21-80EA-AF5603730807}" type="pres">
      <dgm:prSet presAssocID="{63FAF4F0-5C5F-405C-8EDC-4618BBFA5AF1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C946A43-7941-4307-883E-B4E8F65F0504}" type="pres">
      <dgm:prSet presAssocID="{63FAF4F0-5C5F-405C-8EDC-4618BBFA5AF1}" presName="txShp" presStyleLbl="node1" presStyleIdx="2" presStyleCnt="3" custScaleX="120844" custLinFactNeighborX="13982" custLinFactNeighborY="529">
        <dgm:presLayoutVars>
          <dgm:bulletEnabled val="1"/>
        </dgm:presLayoutVars>
      </dgm:prSet>
      <dgm:spPr/>
    </dgm:pt>
  </dgm:ptLst>
  <dgm:cxnLst>
    <dgm:cxn modelId="{4BC3236B-1E1A-4F5F-974C-070CB640E043}" type="presOf" srcId="{63FAF4F0-5C5F-405C-8EDC-4618BBFA5AF1}" destId="{7C946A43-7941-4307-883E-B4E8F65F0504}" srcOrd="0" destOrd="0" presId="urn:microsoft.com/office/officeart/2005/8/layout/vList3"/>
    <dgm:cxn modelId="{371CA96D-2D3C-41FB-AC1C-FC17D115163A}" srcId="{F492932D-812F-44BF-AB91-BADDE788D48F}" destId="{C1287DC5-2685-47FA-BB2A-7C425CF79B5D}" srcOrd="1" destOrd="0" parTransId="{7827469E-4318-4557-93A7-462B7C3DE64A}" sibTransId="{EF44B025-7D33-4DA3-87B4-B266E2AEB9EF}"/>
    <dgm:cxn modelId="{A9233372-5A5C-44F6-B8B7-2014807B41D7}" srcId="{F492932D-812F-44BF-AB91-BADDE788D48F}" destId="{EA54B189-437B-4FE2-80DA-094B2BD918AF}" srcOrd="0" destOrd="0" parTransId="{3AD9FA78-0FC7-41E9-9344-7BFDB6798CCE}" sibTransId="{C3A0D394-BCA9-4722-9CEE-2A7F9FAA74BB}"/>
    <dgm:cxn modelId="{7A2DE354-8E23-4F25-B414-ADB785109ED1}" type="presOf" srcId="{F492932D-812F-44BF-AB91-BADDE788D48F}" destId="{F16BC19F-0C68-4E24-8259-AE9627D80854}" srcOrd="0" destOrd="0" presId="urn:microsoft.com/office/officeart/2005/8/layout/vList3"/>
    <dgm:cxn modelId="{B95DED99-E862-4AF2-9589-C167FD8682FC}" type="presOf" srcId="{EA54B189-437B-4FE2-80DA-094B2BD918AF}" destId="{436210C4-315C-4DF6-B243-3EB8EDD785AF}" srcOrd="0" destOrd="0" presId="urn:microsoft.com/office/officeart/2005/8/layout/vList3"/>
    <dgm:cxn modelId="{243CCFC9-76FD-415E-BA68-CA1B9C36EF7D}" srcId="{F492932D-812F-44BF-AB91-BADDE788D48F}" destId="{63FAF4F0-5C5F-405C-8EDC-4618BBFA5AF1}" srcOrd="2" destOrd="0" parTransId="{8CA87A37-088D-48C2-9ABF-FEB1DA1E5F97}" sibTransId="{16843718-AB2C-491A-9B9E-1F1C232DB877}"/>
    <dgm:cxn modelId="{081DC8CD-EA1E-4969-A6B8-5942F9CB0362}" type="presOf" srcId="{C1287DC5-2685-47FA-BB2A-7C425CF79B5D}" destId="{181DF5D2-A43A-48EB-A83C-CB24A8B9501A}" srcOrd="0" destOrd="0" presId="urn:microsoft.com/office/officeart/2005/8/layout/vList3"/>
    <dgm:cxn modelId="{B22256EE-A59F-4B90-86B4-78A6AC7F9592}" type="presParOf" srcId="{F16BC19F-0C68-4E24-8259-AE9627D80854}" destId="{3CBAC64F-0A04-442B-89CA-F1FB55AB5048}" srcOrd="0" destOrd="0" presId="urn:microsoft.com/office/officeart/2005/8/layout/vList3"/>
    <dgm:cxn modelId="{F4C4635F-AAA7-4FEA-9E06-9E71417F365F}" type="presParOf" srcId="{3CBAC64F-0A04-442B-89CA-F1FB55AB5048}" destId="{3A841AC2-D937-4F3E-810C-F7D5593BE9B9}" srcOrd="0" destOrd="0" presId="urn:microsoft.com/office/officeart/2005/8/layout/vList3"/>
    <dgm:cxn modelId="{983E1E0F-09BB-404D-9CD5-5F00408136EF}" type="presParOf" srcId="{3CBAC64F-0A04-442B-89CA-F1FB55AB5048}" destId="{436210C4-315C-4DF6-B243-3EB8EDD785AF}" srcOrd="1" destOrd="0" presId="urn:microsoft.com/office/officeart/2005/8/layout/vList3"/>
    <dgm:cxn modelId="{0BEF17B7-4F26-4307-AA48-CF1B43352CCB}" type="presParOf" srcId="{F16BC19F-0C68-4E24-8259-AE9627D80854}" destId="{7066A02A-3380-4D76-8740-D2409455F903}" srcOrd="1" destOrd="0" presId="urn:microsoft.com/office/officeart/2005/8/layout/vList3"/>
    <dgm:cxn modelId="{37928D4B-D374-4207-BF31-E1282ABFF172}" type="presParOf" srcId="{F16BC19F-0C68-4E24-8259-AE9627D80854}" destId="{BA537A1A-9E2C-4F92-AD5D-00655A989B67}" srcOrd="2" destOrd="0" presId="urn:microsoft.com/office/officeart/2005/8/layout/vList3"/>
    <dgm:cxn modelId="{5F98CE63-6DAA-444A-91EC-787C5C9EE01D}" type="presParOf" srcId="{BA537A1A-9E2C-4F92-AD5D-00655A989B67}" destId="{6B9AA357-BD38-43FC-A7AC-0C3C7627D520}" srcOrd="0" destOrd="0" presId="urn:microsoft.com/office/officeart/2005/8/layout/vList3"/>
    <dgm:cxn modelId="{7C26D3D1-AC88-4CB5-844A-34C867AE6ED3}" type="presParOf" srcId="{BA537A1A-9E2C-4F92-AD5D-00655A989B67}" destId="{181DF5D2-A43A-48EB-A83C-CB24A8B9501A}" srcOrd="1" destOrd="0" presId="urn:microsoft.com/office/officeart/2005/8/layout/vList3"/>
    <dgm:cxn modelId="{97E5580C-B060-4495-BDF0-2DEDE6C569D6}" type="presParOf" srcId="{F16BC19F-0C68-4E24-8259-AE9627D80854}" destId="{469445C8-C12A-45F6-AF9F-FB65DC80D142}" srcOrd="3" destOrd="0" presId="urn:microsoft.com/office/officeart/2005/8/layout/vList3"/>
    <dgm:cxn modelId="{BD9E6094-9689-4A28-A074-E916C851F479}" type="presParOf" srcId="{F16BC19F-0C68-4E24-8259-AE9627D80854}" destId="{80AC61E2-793C-4097-90C6-EE1047C0FCAD}" srcOrd="4" destOrd="0" presId="urn:microsoft.com/office/officeart/2005/8/layout/vList3"/>
    <dgm:cxn modelId="{801FE8FF-415A-4E76-9C10-7468390CB2AE}" type="presParOf" srcId="{80AC61E2-793C-4097-90C6-EE1047C0FCAD}" destId="{0B3A5937-D0DA-4D21-80EA-AF5603730807}" srcOrd="0" destOrd="0" presId="urn:microsoft.com/office/officeart/2005/8/layout/vList3"/>
    <dgm:cxn modelId="{A191AE0A-0207-4D68-ACF8-B57E4EEE18C6}" type="presParOf" srcId="{80AC61E2-793C-4097-90C6-EE1047C0FCAD}" destId="{7C946A43-7941-4307-883E-B4E8F65F050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309424-2A50-41DE-9439-038C169C40CA}" type="doc">
      <dgm:prSet loTypeId="urn:microsoft.com/office/officeart/2005/8/layout/h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60BC2C-F88D-41B6-892B-A10F644B05B6}">
      <dgm:prSet phldrT="[Texto]"/>
      <dgm:spPr/>
      <dgm:t>
        <a:bodyPr/>
        <a:lstStyle/>
        <a:p>
          <a:r>
            <a:rPr lang="es-ES" dirty="0">
              <a:latin typeface="Montserrat" panose="00000500000000000000" pitchFamily="2" charset="0"/>
            </a:rPr>
            <a:t>Secretaría de la Función Pública</a:t>
          </a:r>
        </a:p>
      </dgm:t>
    </dgm:pt>
    <dgm:pt modelId="{6FDE5ED7-2557-4EF9-B95F-17180C98DE0C}" type="parTrans" cxnId="{598E28AE-8E2B-4AC6-A83D-84CC4D4D57FE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04E69892-86B5-4CCF-B6A4-7B3136ACD4D2}" type="sibTrans" cxnId="{598E28AE-8E2B-4AC6-A83D-84CC4D4D57FE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41A5F656-BD06-49FD-B144-FA812718298E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ES" sz="1400" b="1" dirty="0">
              <a:solidFill>
                <a:schemeClr val="bg1"/>
              </a:solidFill>
              <a:latin typeface="Montserrat Light" panose="00000400000000000000" pitchFamily="2" charset="0"/>
            </a:rPr>
            <a:t>Capacita a servidores públicos y otros actores para la vigilancia ciudadana</a:t>
          </a:r>
        </a:p>
      </dgm:t>
    </dgm:pt>
    <dgm:pt modelId="{F8D0D343-A822-4410-B110-F125396C1A2B}" type="parTrans" cxnId="{A3216AB7-0CC1-4131-A56A-8FD9EC6F22A6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135AD941-D71B-4427-90E0-A2DA0CB31603}" type="sibTrans" cxnId="{A3216AB7-0CC1-4131-A56A-8FD9EC6F22A6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C79641D4-6264-4AE2-9545-6C9E8AD36599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ES" sz="1400" b="1" dirty="0">
              <a:solidFill>
                <a:schemeClr val="bg1"/>
              </a:solidFill>
              <a:latin typeface="Montserrat Light" panose="00000400000000000000" pitchFamily="2" charset="0"/>
            </a:rPr>
            <a:t>Orienta y acompaña a integrantes del Mecanismo</a:t>
          </a:r>
        </a:p>
      </dgm:t>
    </dgm:pt>
    <dgm:pt modelId="{7DAC123B-BE27-4469-82D7-A357B6A0A0ED}" type="parTrans" cxnId="{6E3C55C0-67BD-45BF-A875-74E84CCB3455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78B7D258-57E3-45D7-BF88-6990332C1961}" type="sibTrans" cxnId="{6E3C55C0-67BD-45BF-A875-74E84CCB3455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AD2C3AD4-7077-4D8E-9C3B-C41B11AEB9A0}">
      <dgm:prSet phldrT="[Texto]"/>
      <dgm:spPr/>
      <dgm:t>
        <a:bodyPr/>
        <a:lstStyle/>
        <a:p>
          <a:r>
            <a:rPr lang="es-MX" dirty="0">
              <a:latin typeface="Montserrat" panose="00000500000000000000" pitchFamily="2" charset="0"/>
            </a:rPr>
            <a:t>Unidad Responsable del Programa o Proyecto</a:t>
          </a:r>
          <a:endParaRPr lang="es-ES" dirty="0">
            <a:latin typeface="Montserrat" panose="00000500000000000000" pitchFamily="2" charset="0"/>
          </a:endParaRPr>
        </a:p>
      </dgm:t>
    </dgm:pt>
    <dgm:pt modelId="{B926811F-F76E-41C9-A8F6-B9D14666BD81}" type="parTrans" cxnId="{61AD11E9-96B2-4E1C-AE40-27FAE88B748A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A4DFE888-DC30-42BA-89C5-0D1588C45B97}" type="sibTrans" cxnId="{61AD11E9-96B2-4E1C-AE40-27FAE88B748A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BA608C6-9132-4DE2-9490-C455222B126B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ES" sz="1400" b="1" dirty="0">
              <a:solidFill>
                <a:schemeClr val="bg1"/>
              </a:solidFill>
              <a:latin typeface="Montserrat Light" panose="00000400000000000000" pitchFamily="2" charset="0"/>
            </a:rPr>
            <a:t>Proporcionan información</a:t>
          </a:r>
        </a:p>
      </dgm:t>
    </dgm:pt>
    <dgm:pt modelId="{7CEE16A3-0905-40A2-96FA-F7734F627BEA}" type="parTrans" cxnId="{07562489-BE57-4C3B-A575-635175F145B8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84A6FFC1-4167-4AD6-83D8-30B56CF3037E}" type="sibTrans" cxnId="{07562489-BE57-4C3B-A575-635175F145B8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96BA94B9-4947-464E-ADB6-874D085D9394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ES" sz="1400" b="1" dirty="0">
              <a:solidFill>
                <a:schemeClr val="bg1"/>
              </a:solidFill>
              <a:latin typeface="Montserrat Light" panose="00000400000000000000" pitchFamily="2" charset="0"/>
            </a:rPr>
            <a:t>Crean las líneas generales para los ejecutores del programa sobre el Consejo</a:t>
          </a:r>
        </a:p>
      </dgm:t>
    </dgm:pt>
    <dgm:pt modelId="{89C4F59F-97D3-4FB5-9C10-C4850D67CDC2}" type="parTrans" cxnId="{19425177-ADE1-485F-B211-A15EF37615FE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739E1CA5-397F-4CFF-B681-D9A9D164E16D}" type="sibTrans" cxnId="{19425177-ADE1-485F-B211-A15EF37615FE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1D3538CC-8041-4D5C-A45E-A4699BA43062}">
      <dgm:prSet phldrT="[Texto]"/>
      <dgm:spPr/>
      <dgm:t>
        <a:bodyPr/>
        <a:lstStyle/>
        <a:p>
          <a:r>
            <a:rPr lang="es-ES" dirty="0">
              <a:latin typeface="Montserrat" panose="00000500000000000000" pitchFamily="2" charset="0"/>
            </a:rPr>
            <a:t>Enlace de Vigilancia Ciudadana</a:t>
          </a:r>
        </a:p>
      </dgm:t>
    </dgm:pt>
    <dgm:pt modelId="{116C2F86-E7DA-487A-A69F-09683F2A7B01}" type="parTrans" cxnId="{4A374AC0-4F87-4898-A97A-D9F63699677E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8DBF64B5-8696-482C-BCF7-5F1ED540A6CF}" type="sibTrans" cxnId="{4A374AC0-4F87-4898-A97A-D9F63699677E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26E9B0FB-C681-470D-BC53-431780B463F6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ES" sz="1400" b="1" dirty="0">
              <a:solidFill>
                <a:schemeClr val="bg1"/>
              </a:solidFill>
              <a:latin typeface="Montserrat Light" panose="00000400000000000000" pitchFamily="2" charset="0"/>
            </a:rPr>
            <a:t>Brindan información completa y oportuna</a:t>
          </a:r>
        </a:p>
      </dgm:t>
    </dgm:pt>
    <dgm:pt modelId="{C813894D-81DF-4F0C-9A9F-F807C668F661}" type="parTrans" cxnId="{B5C4B328-9FBF-4607-8927-088FEC26EA47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E1A74181-4611-402B-B2D5-0D85CFE81AE7}" type="sibTrans" cxnId="{B5C4B328-9FBF-4607-8927-088FEC26EA47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BB1FEB38-8CE5-4D64-812D-5C05E465B320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ES" sz="1400" b="1" dirty="0">
              <a:solidFill>
                <a:schemeClr val="bg1"/>
              </a:solidFill>
              <a:latin typeface="Montserrat Light" panose="00000400000000000000" pitchFamily="2" charset="0"/>
            </a:rPr>
            <a:t>Proporcionan herramientas de vigilancia</a:t>
          </a:r>
        </a:p>
      </dgm:t>
    </dgm:pt>
    <dgm:pt modelId="{AE26AFDB-C385-4ECB-8019-5929CE6309A1}" type="parTrans" cxnId="{3D126001-606D-4C8B-BFA5-48D840DE7E14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E2F925E0-09BD-4BDE-B7C8-1539EF231CA0}" type="sibTrans" cxnId="{3D126001-606D-4C8B-BFA5-48D840DE7E14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6FC47745-D45C-4D13-B27B-30926ED2B2B2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ES" sz="1400" b="1" dirty="0">
              <a:solidFill>
                <a:schemeClr val="bg1"/>
              </a:solidFill>
              <a:latin typeface="Montserrat Light" panose="00000400000000000000" pitchFamily="2" charset="0"/>
            </a:rPr>
            <a:t>Recibe de manera directa y simultanea quejas y denuncias</a:t>
          </a:r>
        </a:p>
      </dgm:t>
    </dgm:pt>
    <dgm:pt modelId="{14DFBCE4-9538-4D30-8BB2-6FEA75EA7CF9}" type="parTrans" cxnId="{0DA2FFB9-461F-475C-A4D8-A9E94F3E955B}">
      <dgm:prSet/>
      <dgm:spPr/>
      <dgm:t>
        <a:bodyPr/>
        <a:lstStyle/>
        <a:p>
          <a:endParaRPr lang="es-ES"/>
        </a:p>
      </dgm:t>
    </dgm:pt>
    <dgm:pt modelId="{A6E35229-C747-4C16-AB5D-7B01820391A0}" type="sibTrans" cxnId="{0DA2FFB9-461F-475C-A4D8-A9E94F3E955B}">
      <dgm:prSet/>
      <dgm:spPr/>
      <dgm:t>
        <a:bodyPr/>
        <a:lstStyle/>
        <a:p>
          <a:endParaRPr lang="es-ES"/>
        </a:p>
      </dgm:t>
    </dgm:pt>
    <dgm:pt modelId="{822D2E4C-F15D-4B76-A39A-8DA16325B4DA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ES" sz="1400" b="1" dirty="0">
              <a:solidFill>
                <a:schemeClr val="bg1"/>
              </a:solidFill>
              <a:latin typeface="Montserrat Light" panose="00000400000000000000" pitchFamily="2" charset="0"/>
            </a:rPr>
            <a:t>Da informes a SFP sobre las actividades y resultados de los mecanismos de vigilancia ciudadana</a:t>
          </a:r>
        </a:p>
      </dgm:t>
    </dgm:pt>
    <dgm:pt modelId="{123CC106-5CF3-4F79-9899-578842961E88}" type="parTrans" cxnId="{B7C85EC9-2459-4560-882D-68577BCF29EC}">
      <dgm:prSet/>
      <dgm:spPr/>
      <dgm:t>
        <a:bodyPr/>
        <a:lstStyle/>
        <a:p>
          <a:endParaRPr lang="es-ES"/>
        </a:p>
      </dgm:t>
    </dgm:pt>
    <dgm:pt modelId="{B2AD2FC0-2F09-4C48-9CBB-46CE924BC7C9}" type="sibTrans" cxnId="{B7C85EC9-2459-4560-882D-68577BCF29EC}">
      <dgm:prSet/>
      <dgm:spPr/>
      <dgm:t>
        <a:bodyPr/>
        <a:lstStyle/>
        <a:p>
          <a:endParaRPr lang="es-ES"/>
        </a:p>
      </dgm:t>
    </dgm:pt>
    <dgm:pt modelId="{EFCBED3B-9091-4C81-B2F8-3B029FDEE4A3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ES" sz="1400" b="1" dirty="0">
              <a:solidFill>
                <a:schemeClr val="bg1"/>
              </a:solidFill>
              <a:latin typeface="Montserrat Light" panose="00000400000000000000" pitchFamily="2" charset="0"/>
            </a:rPr>
            <a:t>Garantizan la participación y efectividad al mecanismo de vigilancia</a:t>
          </a:r>
        </a:p>
      </dgm:t>
    </dgm:pt>
    <dgm:pt modelId="{BEC6EC49-8EA2-41FE-A47A-0C16310F85D3}" type="parTrans" cxnId="{40E20CDD-908F-444F-9021-FEBBD3807116}">
      <dgm:prSet/>
      <dgm:spPr/>
      <dgm:t>
        <a:bodyPr/>
        <a:lstStyle/>
        <a:p>
          <a:endParaRPr lang="es-ES"/>
        </a:p>
      </dgm:t>
    </dgm:pt>
    <dgm:pt modelId="{E229BF90-FD18-4F2A-A9C5-1A40C8C16906}" type="sibTrans" cxnId="{40E20CDD-908F-444F-9021-FEBBD3807116}">
      <dgm:prSet/>
      <dgm:spPr/>
      <dgm:t>
        <a:bodyPr/>
        <a:lstStyle/>
        <a:p>
          <a:endParaRPr lang="es-ES"/>
        </a:p>
      </dgm:t>
    </dgm:pt>
    <dgm:pt modelId="{B685E73D-FC52-4E48-A5E5-E0C5837781DC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ES" sz="1400" b="1" dirty="0">
              <a:solidFill>
                <a:schemeClr val="bg1"/>
              </a:solidFill>
              <a:latin typeface="Montserrat Light" panose="00000400000000000000" pitchFamily="2" charset="0"/>
            </a:rPr>
            <a:t>Garante de información, participación y acceso a la justicia</a:t>
          </a:r>
        </a:p>
      </dgm:t>
    </dgm:pt>
    <dgm:pt modelId="{2124029A-8742-4232-A0AA-2E4B10848402}" type="parTrans" cxnId="{F4DB31F1-7FA0-4349-A578-F05E8B7921CF}">
      <dgm:prSet/>
      <dgm:spPr/>
      <dgm:t>
        <a:bodyPr/>
        <a:lstStyle/>
        <a:p>
          <a:endParaRPr lang="es-ES"/>
        </a:p>
      </dgm:t>
    </dgm:pt>
    <dgm:pt modelId="{18005258-B561-4411-9539-5A0054E1B28A}" type="sibTrans" cxnId="{F4DB31F1-7FA0-4349-A578-F05E8B7921CF}">
      <dgm:prSet/>
      <dgm:spPr/>
      <dgm:t>
        <a:bodyPr/>
        <a:lstStyle/>
        <a:p>
          <a:endParaRPr lang="es-ES"/>
        </a:p>
      </dgm:t>
    </dgm:pt>
    <dgm:pt modelId="{F9801E3C-A4AF-4706-889F-DF879F490C8F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MX" sz="1400" b="1" dirty="0">
              <a:solidFill>
                <a:schemeClr val="bg1"/>
              </a:solidFill>
              <a:latin typeface="Montserrat Light" panose="00000400000000000000" pitchFamily="2" charset="0"/>
            </a:rPr>
            <a:t>(Órganos Internos de Control, Organizaciones de la Sociedad Civil,  Observatorios Ciudadanos, Ejecutores o Representaciones Federales)</a:t>
          </a:r>
          <a:endParaRPr lang="es-ES" sz="1400" b="1" dirty="0">
            <a:solidFill>
              <a:schemeClr val="bg1"/>
            </a:solidFill>
            <a:latin typeface="Montserrat Light" panose="00000400000000000000" pitchFamily="2" charset="0"/>
          </a:endParaRPr>
        </a:p>
      </dgm:t>
    </dgm:pt>
    <dgm:pt modelId="{44EFAF8F-605F-4FAD-A849-CCD3C8823CCB}" type="parTrans" cxnId="{6B24C289-60AD-4E3F-9525-FB6EACD5EB58}">
      <dgm:prSet/>
      <dgm:spPr/>
      <dgm:t>
        <a:bodyPr/>
        <a:lstStyle/>
        <a:p>
          <a:endParaRPr lang="es-MX"/>
        </a:p>
      </dgm:t>
    </dgm:pt>
    <dgm:pt modelId="{6875C722-EF36-480F-832A-8F9BE1205DDC}" type="sibTrans" cxnId="{6B24C289-60AD-4E3F-9525-FB6EACD5EB58}">
      <dgm:prSet/>
      <dgm:spPr/>
      <dgm:t>
        <a:bodyPr/>
        <a:lstStyle/>
        <a:p>
          <a:endParaRPr lang="es-MX"/>
        </a:p>
      </dgm:t>
    </dgm:pt>
    <dgm:pt modelId="{5C858EB0-6CDC-4B43-9413-5B5457C40140}" type="pres">
      <dgm:prSet presAssocID="{10309424-2A50-41DE-9439-038C169C40CA}" presName="linearFlow" presStyleCnt="0">
        <dgm:presLayoutVars>
          <dgm:dir/>
          <dgm:animLvl val="lvl"/>
          <dgm:resizeHandles/>
        </dgm:presLayoutVars>
      </dgm:prSet>
      <dgm:spPr/>
    </dgm:pt>
    <dgm:pt modelId="{5091400E-587D-452E-A0BA-29DCFF36B960}" type="pres">
      <dgm:prSet presAssocID="{3E60BC2C-F88D-41B6-892B-A10F644B05B6}" presName="compositeNode" presStyleCnt="0">
        <dgm:presLayoutVars>
          <dgm:bulletEnabled val="1"/>
        </dgm:presLayoutVars>
      </dgm:prSet>
      <dgm:spPr/>
    </dgm:pt>
    <dgm:pt modelId="{AB20DC26-1FFD-4E28-87CD-AF6884B4BD0C}" type="pres">
      <dgm:prSet presAssocID="{3E60BC2C-F88D-41B6-892B-A10F644B05B6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3E94BC1-69DC-4109-BE05-C92375EDF887}" type="pres">
      <dgm:prSet presAssocID="{3E60BC2C-F88D-41B6-892B-A10F644B05B6}" presName="childNode" presStyleLbl="node1" presStyleIdx="0" presStyleCnt="3">
        <dgm:presLayoutVars>
          <dgm:bulletEnabled val="1"/>
        </dgm:presLayoutVars>
      </dgm:prSet>
      <dgm:spPr/>
    </dgm:pt>
    <dgm:pt modelId="{78D6AD08-AA3B-4121-A3B4-D0ED5FA5D521}" type="pres">
      <dgm:prSet presAssocID="{3E60BC2C-F88D-41B6-892B-A10F644B05B6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C43AC77C-F8CD-4F71-B723-EB105BC51ED2}" type="pres">
      <dgm:prSet presAssocID="{04E69892-86B5-4CCF-B6A4-7B3136ACD4D2}" presName="sibTrans" presStyleCnt="0"/>
      <dgm:spPr/>
    </dgm:pt>
    <dgm:pt modelId="{6A9706DC-E5A9-4C98-820F-A45653869060}" type="pres">
      <dgm:prSet presAssocID="{AD2C3AD4-7077-4D8E-9C3B-C41B11AEB9A0}" presName="compositeNode" presStyleCnt="0">
        <dgm:presLayoutVars>
          <dgm:bulletEnabled val="1"/>
        </dgm:presLayoutVars>
      </dgm:prSet>
      <dgm:spPr/>
    </dgm:pt>
    <dgm:pt modelId="{240BE187-279A-44EE-BF43-A3698325CD11}" type="pres">
      <dgm:prSet presAssocID="{AD2C3AD4-7077-4D8E-9C3B-C41B11AEB9A0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A2B6D4C-EC30-42C9-8AB0-DB88477FB221}" type="pres">
      <dgm:prSet presAssocID="{AD2C3AD4-7077-4D8E-9C3B-C41B11AEB9A0}" presName="childNode" presStyleLbl="node1" presStyleIdx="1" presStyleCnt="3">
        <dgm:presLayoutVars>
          <dgm:bulletEnabled val="1"/>
        </dgm:presLayoutVars>
      </dgm:prSet>
      <dgm:spPr/>
    </dgm:pt>
    <dgm:pt modelId="{2B23CC8D-2772-44B0-A90B-344AAC71DC96}" type="pres">
      <dgm:prSet presAssocID="{AD2C3AD4-7077-4D8E-9C3B-C41B11AEB9A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147213B-960C-4B59-8357-8F9928D8255B}" type="pres">
      <dgm:prSet presAssocID="{A4DFE888-DC30-42BA-89C5-0D1588C45B97}" presName="sibTrans" presStyleCnt="0"/>
      <dgm:spPr/>
    </dgm:pt>
    <dgm:pt modelId="{C17B3180-4080-47F7-AC57-856611653586}" type="pres">
      <dgm:prSet presAssocID="{1D3538CC-8041-4D5C-A45E-A4699BA43062}" presName="compositeNode" presStyleCnt="0">
        <dgm:presLayoutVars>
          <dgm:bulletEnabled val="1"/>
        </dgm:presLayoutVars>
      </dgm:prSet>
      <dgm:spPr/>
    </dgm:pt>
    <dgm:pt modelId="{837F6F23-EF1B-4690-B317-26E41E9D11EC}" type="pres">
      <dgm:prSet presAssocID="{1D3538CC-8041-4D5C-A45E-A4699BA43062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D89BDF1-35BF-44DB-A9F0-FC5945333A23}" type="pres">
      <dgm:prSet presAssocID="{1D3538CC-8041-4D5C-A45E-A4699BA43062}" presName="childNode" presStyleLbl="node1" presStyleIdx="2" presStyleCnt="3">
        <dgm:presLayoutVars>
          <dgm:bulletEnabled val="1"/>
        </dgm:presLayoutVars>
      </dgm:prSet>
      <dgm:spPr/>
    </dgm:pt>
    <dgm:pt modelId="{B5A55619-0703-4D3D-83B1-2B7FF448CAC9}" type="pres">
      <dgm:prSet presAssocID="{1D3538CC-8041-4D5C-A45E-A4699BA43062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3D126001-606D-4C8B-BFA5-48D840DE7E14}" srcId="{1D3538CC-8041-4D5C-A45E-A4699BA43062}" destId="{BB1FEB38-8CE5-4D64-812D-5C05E465B320}" srcOrd="2" destOrd="0" parTransId="{AE26AFDB-C385-4ECB-8019-5929CE6309A1}" sibTransId="{E2F925E0-09BD-4BDE-B7C8-1539EF231CA0}"/>
    <dgm:cxn modelId="{F8FDA921-6172-47BE-B757-70438B2F0C23}" type="presOf" srcId="{41A5F656-BD06-49FD-B144-FA812718298E}" destId="{E3E94BC1-69DC-4109-BE05-C92375EDF887}" srcOrd="0" destOrd="0" presId="urn:microsoft.com/office/officeart/2005/8/layout/hList2"/>
    <dgm:cxn modelId="{B5C4B328-9FBF-4607-8927-088FEC26EA47}" srcId="{1D3538CC-8041-4D5C-A45E-A4699BA43062}" destId="{26E9B0FB-C681-470D-BC53-431780B463F6}" srcOrd="1" destOrd="0" parTransId="{C813894D-81DF-4F0C-9A9F-F807C668F661}" sibTransId="{E1A74181-4611-402B-B2D5-0D85CFE81AE7}"/>
    <dgm:cxn modelId="{C0FE852F-4AEA-4124-873D-A7EB0E8381EF}" type="presOf" srcId="{822D2E4C-F15D-4B76-A39A-8DA16325B4DA}" destId="{8A2B6D4C-EC30-42C9-8AB0-DB88477FB221}" srcOrd="0" destOrd="2" presId="urn:microsoft.com/office/officeart/2005/8/layout/hList2"/>
    <dgm:cxn modelId="{3C4E8932-CBA0-4DD6-BBB3-54DA6081611C}" type="presOf" srcId="{AD2C3AD4-7077-4D8E-9C3B-C41B11AEB9A0}" destId="{2B23CC8D-2772-44B0-A90B-344AAC71DC96}" srcOrd="0" destOrd="0" presId="urn:microsoft.com/office/officeart/2005/8/layout/hList2"/>
    <dgm:cxn modelId="{194C675F-B4FC-429A-9F33-2006B13F372F}" type="presOf" srcId="{10309424-2A50-41DE-9439-038C169C40CA}" destId="{5C858EB0-6CDC-4B43-9413-5B5457C40140}" srcOrd="0" destOrd="0" presId="urn:microsoft.com/office/officeart/2005/8/layout/hList2"/>
    <dgm:cxn modelId="{B4C39A64-B1E4-4E77-9C87-5161FD9E2519}" type="presOf" srcId="{26E9B0FB-C681-470D-BC53-431780B463F6}" destId="{FD89BDF1-35BF-44DB-A9F0-FC5945333A23}" srcOrd="0" destOrd="1" presId="urn:microsoft.com/office/officeart/2005/8/layout/hList2"/>
    <dgm:cxn modelId="{3601B96D-7422-4361-978A-869E6EE89BDA}" type="presOf" srcId="{96BA94B9-4947-464E-ADB6-874D085D9394}" destId="{8A2B6D4C-EC30-42C9-8AB0-DB88477FB221}" srcOrd="0" destOrd="1" presId="urn:microsoft.com/office/officeart/2005/8/layout/hList2"/>
    <dgm:cxn modelId="{19425177-ADE1-485F-B211-A15EF37615FE}" srcId="{AD2C3AD4-7077-4D8E-9C3B-C41B11AEB9A0}" destId="{96BA94B9-4947-464E-ADB6-874D085D9394}" srcOrd="1" destOrd="0" parTransId="{89C4F59F-97D3-4FB5-9C10-C4850D67CDC2}" sibTransId="{739E1CA5-397F-4CFF-B681-D9A9D164E16D}"/>
    <dgm:cxn modelId="{6BF0E157-163F-49D7-B278-C3460BB341C2}" type="presOf" srcId="{5BA608C6-9132-4DE2-9490-C455222B126B}" destId="{8A2B6D4C-EC30-42C9-8AB0-DB88477FB221}" srcOrd="0" destOrd="0" presId="urn:microsoft.com/office/officeart/2005/8/layout/hList2"/>
    <dgm:cxn modelId="{9F75067E-34B9-4712-9311-40E5A6315943}" type="presOf" srcId="{F9801E3C-A4AF-4706-889F-DF879F490C8F}" destId="{FD89BDF1-35BF-44DB-A9F0-FC5945333A23}" srcOrd="0" destOrd="0" presId="urn:microsoft.com/office/officeart/2005/8/layout/hList2"/>
    <dgm:cxn modelId="{2E70AA81-2027-4AEB-BBB8-85B4E9C66808}" type="presOf" srcId="{B685E73D-FC52-4E48-A5E5-E0C5837781DC}" destId="{E3E94BC1-69DC-4109-BE05-C92375EDF887}" srcOrd="0" destOrd="3" presId="urn:microsoft.com/office/officeart/2005/8/layout/hList2"/>
    <dgm:cxn modelId="{07562489-BE57-4C3B-A575-635175F145B8}" srcId="{AD2C3AD4-7077-4D8E-9C3B-C41B11AEB9A0}" destId="{5BA608C6-9132-4DE2-9490-C455222B126B}" srcOrd="0" destOrd="0" parTransId="{7CEE16A3-0905-40A2-96FA-F7734F627BEA}" sibTransId="{84A6FFC1-4167-4AD6-83D8-30B56CF3037E}"/>
    <dgm:cxn modelId="{6B24C289-60AD-4E3F-9525-FB6EACD5EB58}" srcId="{1D3538CC-8041-4D5C-A45E-A4699BA43062}" destId="{F9801E3C-A4AF-4706-889F-DF879F490C8F}" srcOrd="0" destOrd="0" parTransId="{44EFAF8F-605F-4FAD-A849-CCD3C8823CCB}" sibTransId="{6875C722-EF36-480F-832A-8F9BE1205DDC}"/>
    <dgm:cxn modelId="{391A02AC-74E7-495A-824B-DDF5C9404F21}" type="presOf" srcId="{3E60BC2C-F88D-41B6-892B-A10F644B05B6}" destId="{78D6AD08-AA3B-4121-A3B4-D0ED5FA5D521}" srcOrd="0" destOrd="0" presId="urn:microsoft.com/office/officeart/2005/8/layout/hList2"/>
    <dgm:cxn modelId="{598E28AE-8E2B-4AC6-A83D-84CC4D4D57FE}" srcId="{10309424-2A50-41DE-9439-038C169C40CA}" destId="{3E60BC2C-F88D-41B6-892B-A10F644B05B6}" srcOrd="0" destOrd="0" parTransId="{6FDE5ED7-2557-4EF9-B95F-17180C98DE0C}" sibTransId="{04E69892-86B5-4CCF-B6A4-7B3136ACD4D2}"/>
    <dgm:cxn modelId="{7D2A00B5-D924-4AAD-A3BA-8EE37CCBCA5A}" type="presOf" srcId="{EFCBED3B-9091-4C81-B2F8-3B029FDEE4A3}" destId="{FD89BDF1-35BF-44DB-A9F0-FC5945333A23}" srcOrd="0" destOrd="3" presId="urn:microsoft.com/office/officeart/2005/8/layout/hList2"/>
    <dgm:cxn modelId="{A3216AB7-0CC1-4131-A56A-8FD9EC6F22A6}" srcId="{3E60BC2C-F88D-41B6-892B-A10F644B05B6}" destId="{41A5F656-BD06-49FD-B144-FA812718298E}" srcOrd="0" destOrd="0" parTransId="{F8D0D343-A822-4410-B110-F125396C1A2B}" sibTransId="{135AD941-D71B-4427-90E0-A2DA0CB31603}"/>
    <dgm:cxn modelId="{0DA2FFB9-461F-475C-A4D8-A9E94F3E955B}" srcId="{3E60BC2C-F88D-41B6-892B-A10F644B05B6}" destId="{6FC47745-D45C-4D13-B27B-30926ED2B2B2}" srcOrd="2" destOrd="0" parTransId="{14DFBCE4-9538-4D30-8BB2-6FEA75EA7CF9}" sibTransId="{A6E35229-C747-4C16-AB5D-7B01820391A0}"/>
    <dgm:cxn modelId="{4A374AC0-4F87-4898-A97A-D9F63699677E}" srcId="{10309424-2A50-41DE-9439-038C169C40CA}" destId="{1D3538CC-8041-4D5C-A45E-A4699BA43062}" srcOrd="2" destOrd="0" parTransId="{116C2F86-E7DA-487A-A69F-09683F2A7B01}" sibTransId="{8DBF64B5-8696-482C-BCF7-5F1ED540A6CF}"/>
    <dgm:cxn modelId="{6E3C55C0-67BD-45BF-A875-74E84CCB3455}" srcId="{3E60BC2C-F88D-41B6-892B-A10F644B05B6}" destId="{C79641D4-6264-4AE2-9545-6C9E8AD36599}" srcOrd="1" destOrd="0" parTransId="{7DAC123B-BE27-4469-82D7-A357B6A0A0ED}" sibTransId="{78B7D258-57E3-45D7-BF88-6990332C1961}"/>
    <dgm:cxn modelId="{C4253AC7-C23B-4727-A5FE-F539FA4AF2C1}" type="presOf" srcId="{1D3538CC-8041-4D5C-A45E-A4699BA43062}" destId="{B5A55619-0703-4D3D-83B1-2B7FF448CAC9}" srcOrd="0" destOrd="0" presId="urn:microsoft.com/office/officeart/2005/8/layout/hList2"/>
    <dgm:cxn modelId="{B7C85EC9-2459-4560-882D-68577BCF29EC}" srcId="{AD2C3AD4-7077-4D8E-9C3B-C41B11AEB9A0}" destId="{822D2E4C-F15D-4B76-A39A-8DA16325B4DA}" srcOrd="2" destOrd="0" parTransId="{123CC106-5CF3-4F79-9899-578842961E88}" sibTransId="{B2AD2FC0-2F09-4C48-9CBB-46CE924BC7C9}"/>
    <dgm:cxn modelId="{6D66D4C9-621C-48F7-B211-0147BECB7129}" type="presOf" srcId="{6FC47745-D45C-4D13-B27B-30926ED2B2B2}" destId="{E3E94BC1-69DC-4109-BE05-C92375EDF887}" srcOrd="0" destOrd="2" presId="urn:microsoft.com/office/officeart/2005/8/layout/hList2"/>
    <dgm:cxn modelId="{EBCBD3D9-8647-4E18-8068-A0CF2B867A7C}" type="presOf" srcId="{BB1FEB38-8CE5-4D64-812D-5C05E465B320}" destId="{FD89BDF1-35BF-44DB-A9F0-FC5945333A23}" srcOrd="0" destOrd="2" presId="urn:microsoft.com/office/officeart/2005/8/layout/hList2"/>
    <dgm:cxn modelId="{40E20CDD-908F-444F-9021-FEBBD3807116}" srcId="{1D3538CC-8041-4D5C-A45E-A4699BA43062}" destId="{EFCBED3B-9091-4C81-B2F8-3B029FDEE4A3}" srcOrd="3" destOrd="0" parTransId="{BEC6EC49-8EA2-41FE-A47A-0C16310F85D3}" sibTransId="{E229BF90-FD18-4F2A-A9C5-1A40C8C16906}"/>
    <dgm:cxn modelId="{732A56E2-FE60-4B60-84E9-F680C5DC4008}" type="presOf" srcId="{C79641D4-6264-4AE2-9545-6C9E8AD36599}" destId="{E3E94BC1-69DC-4109-BE05-C92375EDF887}" srcOrd="0" destOrd="1" presId="urn:microsoft.com/office/officeart/2005/8/layout/hList2"/>
    <dgm:cxn modelId="{61AD11E9-96B2-4E1C-AE40-27FAE88B748A}" srcId="{10309424-2A50-41DE-9439-038C169C40CA}" destId="{AD2C3AD4-7077-4D8E-9C3B-C41B11AEB9A0}" srcOrd="1" destOrd="0" parTransId="{B926811F-F76E-41C9-A8F6-B9D14666BD81}" sibTransId="{A4DFE888-DC30-42BA-89C5-0D1588C45B97}"/>
    <dgm:cxn modelId="{F4DB31F1-7FA0-4349-A578-F05E8B7921CF}" srcId="{3E60BC2C-F88D-41B6-892B-A10F644B05B6}" destId="{B685E73D-FC52-4E48-A5E5-E0C5837781DC}" srcOrd="3" destOrd="0" parTransId="{2124029A-8742-4232-A0AA-2E4B10848402}" sibTransId="{18005258-B561-4411-9539-5A0054E1B28A}"/>
    <dgm:cxn modelId="{8273088D-B123-4C90-8842-83A66D00FC25}" type="presParOf" srcId="{5C858EB0-6CDC-4B43-9413-5B5457C40140}" destId="{5091400E-587D-452E-A0BA-29DCFF36B960}" srcOrd="0" destOrd="0" presId="urn:microsoft.com/office/officeart/2005/8/layout/hList2"/>
    <dgm:cxn modelId="{64916BAC-BBA9-46F3-B44B-9AC6850F9F67}" type="presParOf" srcId="{5091400E-587D-452E-A0BA-29DCFF36B960}" destId="{AB20DC26-1FFD-4E28-87CD-AF6884B4BD0C}" srcOrd="0" destOrd="0" presId="urn:microsoft.com/office/officeart/2005/8/layout/hList2"/>
    <dgm:cxn modelId="{5818E0A0-0903-4E18-9974-BD9F365E1225}" type="presParOf" srcId="{5091400E-587D-452E-A0BA-29DCFF36B960}" destId="{E3E94BC1-69DC-4109-BE05-C92375EDF887}" srcOrd="1" destOrd="0" presId="urn:microsoft.com/office/officeart/2005/8/layout/hList2"/>
    <dgm:cxn modelId="{C09CAE5C-6938-4342-B674-CCAF80AEF7F7}" type="presParOf" srcId="{5091400E-587D-452E-A0BA-29DCFF36B960}" destId="{78D6AD08-AA3B-4121-A3B4-D0ED5FA5D521}" srcOrd="2" destOrd="0" presId="urn:microsoft.com/office/officeart/2005/8/layout/hList2"/>
    <dgm:cxn modelId="{CDB9FECD-C91D-4890-9560-1B83312BB505}" type="presParOf" srcId="{5C858EB0-6CDC-4B43-9413-5B5457C40140}" destId="{C43AC77C-F8CD-4F71-B723-EB105BC51ED2}" srcOrd="1" destOrd="0" presId="urn:microsoft.com/office/officeart/2005/8/layout/hList2"/>
    <dgm:cxn modelId="{C224A8E5-3AD1-454B-855E-93DCFE4A6A44}" type="presParOf" srcId="{5C858EB0-6CDC-4B43-9413-5B5457C40140}" destId="{6A9706DC-E5A9-4C98-820F-A45653869060}" srcOrd="2" destOrd="0" presId="urn:microsoft.com/office/officeart/2005/8/layout/hList2"/>
    <dgm:cxn modelId="{DC4F0C4F-DC2F-4104-92E4-7AFEBC55A2FB}" type="presParOf" srcId="{6A9706DC-E5A9-4C98-820F-A45653869060}" destId="{240BE187-279A-44EE-BF43-A3698325CD11}" srcOrd="0" destOrd="0" presId="urn:microsoft.com/office/officeart/2005/8/layout/hList2"/>
    <dgm:cxn modelId="{D464877D-3CC1-46F6-835B-8B6E4CB95D73}" type="presParOf" srcId="{6A9706DC-E5A9-4C98-820F-A45653869060}" destId="{8A2B6D4C-EC30-42C9-8AB0-DB88477FB221}" srcOrd="1" destOrd="0" presId="urn:microsoft.com/office/officeart/2005/8/layout/hList2"/>
    <dgm:cxn modelId="{6A719D20-3B17-4B93-BB28-C398EB4BA9D1}" type="presParOf" srcId="{6A9706DC-E5A9-4C98-820F-A45653869060}" destId="{2B23CC8D-2772-44B0-A90B-344AAC71DC96}" srcOrd="2" destOrd="0" presId="urn:microsoft.com/office/officeart/2005/8/layout/hList2"/>
    <dgm:cxn modelId="{E46084FF-147B-445D-8935-45B8436FE069}" type="presParOf" srcId="{5C858EB0-6CDC-4B43-9413-5B5457C40140}" destId="{8147213B-960C-4B59-8357-8F9928D8255B}" srcOrd="3" destOrd="0" presId="urn:microsoft.com/office/officeart/2005/8/layout/hList2"/>
    <dgm:cxn modelId="{E6A52B40-6603-4AEF-9192-55A43B2B6DEE}" type="presParOf" srcId="{5C858EB0-6CDC-4B43-9413-5B5457C40140}" destId="{C17B3180-4080-47F7-AC57-856611653586}" srcOrd="4" destOrd="0" presId="urn:microsoft.com/office/officeart/2005/8/layout/hList2"/>
    <dgm:cxn modelId="{2BA78460-A58F-4D64-B8F5-D7926E6BC39D}" type="presParOf" srcId="{C17B3180-4080-47F7-AC57-856611653586}" destId="{837F6F23-EF1B-4690-B317-26E41E9D11EC}" srcOrd="0" destOrd="0" presId="urn:microsoft.com/office/officeart/2005/8/layout/hList2"/>
    <dgm:cxn modelId="{27C6DFF4-7A58-4CE6-BB62-1B3B32249EC8}" type="presParOf" srcId="{C17B3180-4080-47F7-AC57-856611653586}" destId="{FD89BDF1-35BF-44DB-A9F0-FC5945333A23}" srcOrd="1" destOrd="0" presId="urn:microsoft.com/office/officeart/2005/8/layout/hList2"/>
    <dgm:cxn modelId="{7B1C3203-1617-4F0E-9D2A-A73D7FF28849}" type="presParOf" srcId="{C17B3180-4080-47F7-AC57-856611653586}" destId="{B5A55619-0703-4D3D-83B1-2B7FF448CAC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CB37AB1-A583-4D7E-A3AB-C53955267CB3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E7B892-0224-4164-B8F5-1771BB042698}">
      <dgm:prSet phldrT="[Texto]"/>
      <dgm:spPr>
        <a:solidFill>
          <a:srgbClr val="DEC9A3"/>
        </a:solidFill>
      </dgm:spPr>
      <dgm:t>
        <a:bodyPr/>
        <a:lstStyle/>
        <a:p>
          <a:r>
            <a:rPr lang="es-ES" b="1" dirty="0">
              <a:latin typeface="Montserrat" panose="00000500000000000000" pitchFamily="2" charset="0"/>
            </a:rPr>
            <a:t>Fijos</a:t>
          </a:r>
        </a:p>
        <a:p>
          <a:r>
            <a:rPr lang="es-MX" dirty="0">
              <a:latin typeface="Montserrat" panose="00000500000000000000" pitchFamily="2" charset="0"/>
            </a:rPr>
            <a:t>Garantizarán la vigilancia ciudadana en procesos y programas de la Administración Pública Federal </a:t>
          </a:r>
          <a:endParaRPr lang="es-ES" dirty="0">
            <a:latin typeface="Montserrat" panose="00000500000000000000" pitchFamily="2" charset="0"/>
          </a:endParaRPr>
        </a:p>
      </dgm:t>
    </dgm:pt>
    <dgm:pt modelId="{D3AA9A1B-34C2-41BB-8C41-8274DB4B15F9}" type="parTrans" cxnId="{D6257353-F46D-46C5-B42F-AC4FB1EEE889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CD0FAD28-4BF1-4F94-BD59-5B7908DFD7BA}" type="sibTrans" cxnId="{D6257353-F46D-46C5-B42F-AC4FB1EEE889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7DC67E1B-CA4B-4FEA-9B8C-43DD7AF17891}">
      <dgm:prSet phldrT="[Texto]"/>
      <dgm:spPr>
        <a:solidFill>
          <a:srgbClr val="DEC9A3"/>
        </a:solidFill>
      </dgm:spPr>
      <dgm:t>
        <a:bodyPr/>
        <a:lstStyle/>
        <a:p>
          <a:r>
            <a:rPr lang="es-ES" b="1" dirty="0">
              <a:latin typeface="Montserrat" panose="00000500000000000000" pitchFamily="2" charset="0"/>
            </a:rPr>
            <a:t>Emergentes</a:t>
          </a:r>
        </a:p>
        <a:p>
          <a:r>
            <a:rPr lang="es-MX" dirty="0">
              <a:latin typeface="Montserrat" panose="00000500000000000000" pitchFamily="2" charset="0"/>
            </a:rPr>
            <a:t>Se conformarán a la medida para atender casos prioritarios que podrán ser propuestos por la sociedad civil o bien, por la Secretaría</a:t>
          </a:r>
          <a:endParaRPr lang="es-ES" dirty="0">
            <a:latin typeface="Montserrat" panose="00000500000000000000" pitchFamily="2" charset="0"/>
          </a:endParaRPr>
        </a:p>
      </dgm:t>
    </dgm:pt>
    <dgm:pt modelId="{AD794D8B-9114-4235-8B14-A9E60BC44D75}" type="parTrans" cxnId="{99D41400-F3B6-4CA1-9EDE-CAA7E3CA8A7E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19BC547B-F01C-48BF-BABB-1C5088A04DCF}" type="sibTrans" cxnId="{99D41400-F3B6-4CA1-9EDE-CAA7E3CA8A7E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0BAB3D1-C61B-453C-9C07-0E6E804E5BA5}" type="pres">
      <dgm:prSet presAssocID="{0CB37AB1-A583-4D7E-A3AB-C53955267CB3}" presName="compositeShape" presStyleCnt="0">
        <dgm:presLayoutVars>
          <dgm:chMax val="2"/>
          <dgm:dir/>
          <dgm:resizeHandles val="exact"/>
        </dgm:presLayoutVars>
      </dgm:prSet>
      <dgm:spPr/>
    </dgm:pt>
    <dgm:pt modelId="{C83CE653-124C-44D2-B35F-6293D331C91E}" type="pres">
      <dgm:prSet presAssocID="{0CB37AB1-A583-4D7E-A3AB-C53955267CB3}" presName="divider" presStyleLbl="fgShp" presStyleIdx="0" presStyleCnt="1"/>
      <dgm:spPr>
        <a:solidFill>
          <a:srgbClr val="BC955B"/>
        </a:solidFill>
      </dgm:spPr>
    </dgm:pt>
    <dgm:pt modelId="{60B4F87B-923D-4314-A8BB-9BB13063EAD3}" type="pres">
      <dgm:prSet presAssocID="{9CE7B892-0224-4164-B8F5-1771BB042698}" presName="downArrow" presStyleLbl="node1" presStyleIdx="0" presStyleCnt="2"/>
      <dgm:spPr>
        <a:solidFill>
          <a:srgbClr val="A22243"/>
        </a:solidFill>
      </dgm:spPr>
    </dgm:pt>
    <dgm:pt modelId="{0D86CB6D-2FAC-438D-8360-631B38A1CE1B}" type="pres">
      <dgm:prSet presAssocID="{9CE7B892-0224-4164-B8F5-1771BB042698}" presName="downArrowText" presStyleLbl="revTx" presStyleIdx="0" presStyleCnt="2">
        <dgm:presLayoutVars>
          <dgm:bulletEnabled val="1"/>
        </dgm:presLayoutVars>
      </dgm:prSet>
      <dgm:spPr/>
    </dgm:pt>
    <dgm:pt modelId="{25401E45-EDC2-418E-B22C-1C1BB597A9E4}" type="pres">
      <dgm:prSet presAssocID="{7DC67E1B-CA4B-4FEA-9B8C-43DD7AF17891}" presName="upArrow" presStyleLbl="node1" presStyleIdx="1" presStyleCnt="2"/>
      <dgm:spPr>
        <a:solidFill>
          <a:srgbClr val="A22243"/>
        </a:solidFill>
      </dgm:spPr>
    </dgm:pt>
    <dgm:pt modelId="{F2E92401-615D-4088-9EC2-343A910ABDF2}" type="pres">
      <dgm:prSet presAssocID="{7DC67E1B-CA4B-4FEA-9B8C-43DD7AF17891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99D41400-F3B6-4CA1-9EDE-CAA7E3CA8A7E}" srcId="{0CB37AB1-A583-4D7E-A3AB-C53955267CB3}" destId="{7DC67E1B-CA4B-4FEA-9B8C-43DD7AF17891}" srcOrd="1" destOrd="0" parTransId="{AD794D8B-9114-4235-8B14-A9E60BC44D75}" sibTransId="{19BC547B-F01C-48BF-BABB-1C5088A04DCF}"/>
    <dgm:cxn modelId="{C365991F-1B08-4AC7-BADD-FBD8FC653333}" type="presOf" srcId="{9CE7B892-0224-4164-B8F5-1771BB042698}" destId="{0D86CB6D-2FAC-438D-8360-631B38A1CE1B}" srcOrd="0" destOrd="0" presId="urn:microsoft.com/office/officeart/2005/8/layout/arrow3"/>
    <dgm:cxn modelId="{5EAAA943-63D4-4AB4-BF77-13570C89FCBA}" type="presOf" srcId="{7DC67E1B-CA4B-4FEA-9B8C-43DD7AF17891}" destId="{F2E92401-615D-4088-9EC2-343A910ABDF2}" srcOrd="0" destOrd="0" presId="urn:microsoft.com/office/officeart/2005/8/layout/arrow3"/>
    <dgm:cxn modelId="{A796214C-245A-4072-840C-B3394F04D84D}" type="presOf" srcId="{0CB37AB1-A583-4D7E-A3AB-C53955267CB3}" destId="{50BAB3D1-C61B-453C-9C07-0E6E804E5BA5}" srcOrd="0" destOrd="0" presId="urn:microsoft.com/office/officeart/2005/8/layout/arrow3"/>
    <dgm:cxn modelId="{D6257353-F46D-46C5-B42F-AC4FB1EEE889}" srcId="{0CB37AB1-A583-4D7E-A3AB-C53955267CB3}" destId="{9CE7B892-0224-4164-B8F5-1771BB042698}" srcOrd="0" destOrd="0" parTransId="{D3AA9A1B-34C2-41BB-8C41-8274DB4B15F9}" sibTransId="{CD0FAD28-4BF1-4F94-BD59-5B7908DFD7BA}"/>
    <dgm:cxn modelId="{814681DE-17C7-4A5F-A5B5-7586083107AE}" type="presParOf" srcId="{50BAB3D1-C61B-453C-9C07-0E6E804E5BA5}" destId="{C83CE653-124C-44D2-B35F-6293D331C91E}" srcOrd="0" destOrd="0" presId="urn:microsoft.com/office/officeart/2005/8/layout/arrow3"/>
    <dgm:cxn modelId="{5F3F8487-641A-4A8F-935A-A9D8F10D2B71}" type="presParOf" srcId="{50BAB3D1-C61B-453C-9C07-0E6E804E5BA5}" destId="{60B4F87B-923D-4314-A8BB-9BB13063EAD3}" srcOrd="1" destOrd="0" presId="urn:microsoft.com/office/officeart/2005/8/layout/arrow3"/>
    <dgm:cxn modelId="{29F5AC06-F0F5-4F98-BB19-9ECA12B44DC7}" type="presParOf" srcId="{50BAB3D1-C61B-453C-9C07-0E6E804E5BA5}" destId="{0D86CB6D-2FAC-438D-8360-631B38A1CE1B}" srcOrd="2" destOrd="0" presId="urn:microsoft.com/office/officeart/2005/8/layout/arrow3"/>
    <dgm:cxn modelId="{B66115A7-0157-42DF-B80D-11323281FD16}" type="presParOf" srcId="{50BAB3D1-C61B-453C-9C07-0E6E804E5BA5}" destId="{25401E45-EDC2-418E-B22C-1C1BB597A9E4}" srcOrd="3" destOrd="0" presId="urn:microsoft.com/office/officeart/2005/8/layout/arrow3"/>
    <dgm:cxn modelId="{5BD6BDED-1311-4F28-8DF7-ED5D8A29119F}" type="presParOf" srcId="{50BAB3D1-C61B-453C-9C07-0E6E804E5BA5}" destId="{F2E92401-615D-4088-9EC2-343A910ABDF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26DD808-7B2C-4B9D-8509-CB8F8A8A71F2}" type="doc">
      <dgm:prSet loTypeId="urn:microsoft.com/office/officeart/2005/8/layout/arrow6" loCatId="process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FD2B3195-69C8-4A34-90A7-B9907CA62C1C}">
      <dgm:prSet phldrT="[Texto]" custT="1"/>
      <dgm:spPr/>
      <dgm:t>
        <a:bodyPr/>
        <a:lstStyle/>
        <a:p>
          <a:r>
            <a:rPr lang="es-ES" sz="1800" dirty="0"/>
            <a:t>           </a:t>
          </a:r>
          <a:r>
            <a:rPr lang="es-ES" sz="1600" b="1" dirty="0">
              <a:solidFill>
                <a:schemeClr val="bg1"/>
              </a:solidFill>
              <a:latin typeface="Montserrat Light" panose="00000400000000000000" pitchFamily="2" charset="0"/>
            </a:rPr>
            <a:t>2019</a:t>
          </a:r>
        </a:p>
      </dgm:t>
    </dgm:pt>
    <dgm:pt modelId="{9D8059F2-84FF-4C80-AB1F-BF29A0170A56}" type="parTrans" cxnId="{5A9AA273-4D4F-4CCF-B324-6529EF498E04}">
      <dgm:prSet/>
      <dgm:spPr/>
      <dgm:t>
        <a:bodyPr/>
        <a:lstStyle/>
        <a:p>
          <a:endParaRPr lang="es-ES"/>
        </a:p>
      </dgm:t>
    </dgm:pt>
    <dgm:pt modelId="{E0802BC4-DAF4-4AFD-8D88-819AFD55E20D}" type="sibTrans" cxnId="{5A9AA273-4D4F-4CCF-B324-6529EF498E04}">
      <dgm:prSet/>
      <dgm:spPr/>
      <dgm:t>
        <a:bodyPr/>
        <a:lstStyle/>
        <a:p>
          <a:endParaRPr lang="es-ES"/>
        </a:p>
      </dgm:t>
    </dgm:pt>
    <dgm:pt modelId="{3A62A1FC-1211-47A4-BCC1-C0FC14B66426}">
      <dgm:prSet phldrT="[Texto]" custT="1"/>
      <dgm:spPr/>
      <dgm:t>
        <a:bodyPr/>
        <a:lstStyle/>
        <a:p>
          <a:r>
            <a:rPr lang="es-ES" sz="1600" b="1" dirty="0">
              <a:solidFill>
                <a:schemeClr val="bg1"/>
              </a:solidFill>
              <a:latin typeface="Montserrat Light" panose="00000400000000000000" pitchFamily="2" charset="0"/>
            </a:rPr>
            <a:t>Continuidad al modelo de Contraloría Social vigente</a:t>
          </a:r>
        </a:p>
      </dgm:t>
    </dgm:pt>
    <dgm:pt modelId="{0C5D8596-A168-4F6A-BF66-B580E5E01461}" type="parTrans" cxnId="{413B0372-B3F8-40E4-9329-0BB6F0AF770B}">
      <dgm:prSet/>
      <dgm:spPr/>
      <dgm:t>
        <a:bodyPr/>
        <a:lstStyle/>
        <a:p>
          <a:endParaRPr lang="es-ES"/>
        </a:p>
      </dgm:t>
    </dgm:pt>
    <dgm:pt modelId="{62F2202C-C575-4190-B0A8-B3727D3E6A43}" type="sibTrans" cxnId="{413B0372-B3F8-40E4-9329-0BB6F0AF770B}">
      <dgm:prSet/>
      <dgm:spPr/>
      <dgm:t>
        <a:bodyPr/>
        <a:lstStyle/>
        <a:p>
          <a:endParaRPr lang="es-ES"/>
        </a:p>
      </dgm:t>
    </dgm:pt>
    <dgm:pt modelId="{53DB11A5-5208-4EA6-A4CB-5BD087E20267}">
      <dgm:prSet phldrT="[Texto]" custT="1"/>
      <dgm:spPr/>
      <dgm:t>
        <a:bodyPr/>
        <a:lstStyle/>
        <a:p>
          <a:r>
            <a:rPr lang="es-ES" sz="1800" b="1" dirty="0">
              <a:solidFill>
                <a:schemeClr val="bg1"/>
              </a:solidFill>
              <a:latin typeface="Montserrat Light" panose="00000400000000000000" pitchFamily="2" charset="0"/>
            </a:rPr>
            <a:t>2020</a:t>
          </a:r>
        </a:p>
      </dgm:t>
    </dgm:pt>
    <dgm:pt modelId="{8A62FB0E-8330-4DF0-91CD-24C08F5E4270}" type="parTrans" cxnId="{FDAA97EE-2400-40A1-945F-918277AC37B1}">
      <dgm:prSet/>
      <dgm:spPr/>
      <dgm:t>
        <a:bodyPr/>
        <a:lstStyle/>
        <a:p>
          <a:endParaRPr lang="es-ES"/>
        </a:p>
      </dgm:t>
    </dgm:pt>
    <dgm:pt modelId="{734F0943-1FF9-4E62-8C02-3F41114C3C0B}" type="sibTrans" cxnId="{FDAA97EE-2400-40A1-945F-918277AC37B1}">
      <dgm:prSet/>
      <dgm:spPr/>
      <dgm:t>
        <a:bodyPr/>
        <a:lstStyle/>
        <a:p>
          <a:endParaRPr lang="es-ES"/>
        </a:p>
      </dgm:t>
    </dgm:pt>
    <dgm:pt modelId="{74A9BFAF-F870-4A95-9A6B-99850AA21BD5}">
      <dgm:prSet phldrT="[Texto]" custT="1"/>
      <dgm:spPr/>
      <dgm:t>
        <a:bodyPr/>
        <a:lstStyle/>
        <a:p>
          <a:r>
            <a:rPr lang="es-ES" sz="1800" b="1" dirty="0">
              <a:solidFill>
                <a:schemeClr val="bg1"/>
              </a:solidFill>
              <a:latin typeface="Montserrat Light" panose="00000400000000000000" pitchFamily="2" charset="0"/>
            </a:rPr>
            <a:t>Puesta en marcha del nuevo mecanismo de participación ciudadana</a:t>
          </a:r>
        </a:p>
      </dgm:t>
    </dgm:pt>
    <dgm:pt modelId="{33644514-B852-4129-BBD7-536A0284F490}" type="parTrans" cxnId="{DBC049F2-CBA0-4437-85D5-373141175686}">
      <dgm:prSet/>
      <dgm:spPr/>
      <dgm:t>
        <a:bodyPr/>
        <a:lstStyle/>
        <a:p>
          <a:endParaRPr lang="es-ES"/>
        </a:p>
      </dgm:t>
    </dgm:pt>
    <dgm:pt modelId="{A243E434-8FAB-4B08-97CF-2A14C1F865F9}" type="sibTrans" cxnId="{DBC049F2-CBA0-4437-85D5-373141175686}">
      <dgm:prSet/>
      <dgm:spPr/>
      <dgm:t>
        <a:bodyPr/>
        <a:lstStyle/>
        <a:p>
          <a:endParaRPr lang="es-ES"/>
        </a:p>
      </dgm:t>
    </dgm:pt>
    <dgm:pt modelId="{D1A1961F-1A63-42FC-BE11-726437867183}">
      <dgm:prSet/>
      <dgm:spPr/>
      <dgm:t>
        <a:bodyPr/>
        <a:lstStyle/>
        <a:p>
          <a:endParaRPr lang="es-ES"/>
        </a:p>
      </dgm:t>
    </dgm:pt>
    <dgm:pt modelId="{D37E568F-DDEB-44F3-8E4E-D69CA8DF6F3D}" type="parTrans" cxnId="{38F64026-DAD6-45BB-8739-D8F1CA9DF74B}">
      <dgm:prSet/>
      <dgm:spPr/>
      <dgm:t>
        <a:bodyPr/>
        <a:lstStyle/>
        <a:p>
          <a:endParaRPr lang="es-ES"/>
        </a:p>
      </dgm:t>
    </dgm:pt>
    <dgm:pt modelId="{B9C790D4-1911-4D2F-B589-4015C1843EAF}" type="sibTrans" cxnId="{38F64026-DAD6-45BB-8739-D8F1CA9DF74B}">
      <dgm:prSet/>
      <dgm:spPr/>
      <dgm:t>
        <a:bodyPr/>
        <a:lstStyle/>
        <a:p>
          <a:endParaRPr lang="es-ES"/>
        </a:p>
      </dgm:t>
    </dgm:pt>
    <dgm:pt modelId="{2DB29616-7EF7-406E-BEAA-4F2BBDD27F1F}">
      <dgm:prSet custT="1"/>
      <dgm:spPr/>
      <dgm:t>
        <a:bodyPr/>
        <a:lstStyle/>
        <a:p>
          <a:r>
            <a:rPr lang="es-ES" sz="1600" b="1" dirty="0">
              <a:solidFill>
                <a:schemeClr val="bg1"/>
              </a:solidFill>
              <a:latin typeface="Montserrat Light" panose="00000400000000000000" pitchFamily="2" charset="0"/>
            </a:rPr>
            <a:t>Análisis de los resultados obtenidos y de los objetivos para el nuevo mecanismo de vigilancia ciudadana</a:t>
          </a:r>
        </a:p>
      </dgm:t>
    </dgm:pt>
    <dgm:pt modelId="{CDC3A2EE-683A-42BE-8BFF-E9E54ED2A0F6}" type="parTrans" cxnId="{6E6F7E0C-609C-4C09-9F0C-720B66582DC9}">
      <dgm:prSet/>
      <dgm:spPr/>
      <dgm:t>
        <a:bodyPr/>
        <a:lstStyle/>
        <a:p>
          <a:endParaRPr lang="es-ES"/>
        </a:p>
      </dgm:t>
    </dgm:pt>
    <dgm:pt modelId="{7C1854ED-6496-4A99-A63B-60EE4AC1709A}" type="sibTrans" cxnId="{6E6F7E0C-609C-4C09-9F0C-720B66582DC9}">
      <dgm:prSet/>
      <dgm:spPr/>
      <dgm:t>
        <a:bodyPr/>
        <a:lstStyle/>
        <a:p>
          <a:endParaRPr lang="es-ES"/>
        </a:p>
      </dgm:t>
    </dgm:pt>
    <dgm:pt modelId="{11389F95-4D37-40D6-BB94-F79FED734B90}">
      <dgm:prSet custT="1"/>
      <dgm:spPr/>
      <dgm:t>
        <a:bodyPr/>
        <a:lstStyle/>
        <a:p>
          <a:r>
            <a:rPr lang="es-ES" sz="1600" b="1" dirty="0">
              <a:solidFill>
                <a:schemeClr val="bg1"/>
              </a:solidFill>
              <a:latin typeface="Montserrat Light" panose="00000400000000000000" pitchFamily="2" charset="0"/>
            </a:rPr>
            <a:t>Proceso de consulta para actualizar Lineamientos </a:t>
          </a:r>
        </a:p>
      </dgm:t>
    </dgm:pt>
    <dgm:pt modelId="{9EBD22CF-6C1D-45B1-8FB7-9F15B13905DC}" type="parTrans" cxnId="{B41AAE02-F4C7-4D26-96DC-3EB7D14809D2}">
      <dgm:prSet/>
      <dgm:spPr/>
      <dgm:t>
        <a:bodyPr/>
        <a:lstStyle/>
        <a:p>
          <a:endParaRPr lang="es-ES"/>
        </a:p>
      </dgm:t>
    </dgm:pt>
    <dgm:pt modelId="{94814288-0443-4683-B944-F79C3F61BAE7}" type="sibTrans" cxnId="{B41AAE02-F4C7-4D26-96DC-3EB7D14809D2}">
      <dgm:prSet/>
      <dgm:spPr/>
      <dgm:t>
        <a:bodyPr/>
        <a:lstStyle/>
        <a:p>
          <a:endParaRPr lang="es-ES"/>
        </a:p>
      </dgm:t>
    </dgm:pt>
    <dgm:pt modelId="{0B2F5E37-CA63-4827-828C-D23C3B580F6F}">
      <dgm:prSet custT="1"/>
      <dgm:spPr/>
      <dgm:t>
        <a:bodyPr/>
        <a:lstStyle/>
        <a:p>
          <a:r>
            <a:rPr lang="es-ES" sz="1600" b="1" dirty="0">
              <a:solidFill>
                <a:schemeClr val="bg1"/>
              </a:solidFill>
              <a:latin typeface="Montserrat Light" panose="00000400000000000000" pitchFamily="2" charset="0"/>
            </a:rPr>
            <a:t>Redefinición y ruta hacia nuevo marco normativo</a:t>
          </a:r>
        </a:p>
      </dgm:t>
    </dgm:pt>
    <dgm:pt modelId="{F2BF4BCD-7B4A-44D6-8597-D93364104C92}" type="parTrans" cxnId="{BA3218EE-065F-450E-834D-183306621129}">
      <dgm:prSet/>
      <dgm:spPr/>
      <dgm:t>
        <a:bodyPr/>
        <a:lstStyle/>
        <a:p>
          <a:endParaRPr lang="es-ES"/>
        </a:p>
      </dgm:t>
    </dgm:pt>
    <dgm:pt modelId="{46331E68-9292-4E8C-B769-DB3490AB76F4}" type="sibTrans" cxnId="{BA3218EE-065F-450E-834D-183306621129}">
      <dgm:prSet/>
      <dgm:spPr/>
      <dgm:t>
        <a:bodyPr/>
        <a:lstStyle/>
        <a:p>
          <a:endParaRPr lang="es-ES"/>
        </a:p>
      </dgm:t>
    </dgm:pt>
    <dgm:pt modelId="{D70A7A4A-278F-4E99-91F0-19B4C1071A4A}" type="pres">
      <dgm:prSet presAssocID="{D26DD808-7B2C-4B9D-8509-CB8F8A8A71F2}" presName="compositeShape" presStyleCnt="0">
        <dgm:presLayoutVars>
          <dgm:chMax val="2"/>
          <dgm:dir/>
          <dgm:resizeHandles val="exact"/>
        </dgm:presLayoutVars>
      </dgm:prSet>
      <dgm:spPr/>
    </dgm:pt>
    <dgm:pt modelId="{8F484842-0D56-4ED6-BD99-36276B893953}" type="pres">
      <dgm:prSet presAssocID="{D26DD808-7B2C-4B9D-8509-CB8F8A8A71F2}" presName="ribbon" presStyleLbl="node1" presStyleIdx="0" presStyleCnt="1" custScaleY="136182"/>
      <dgm:spPr>
        <a:solidFill>
          <a:srgbClr val="285C4D"/>
        </a:solidFill>
      </dgm:spPr>
    </dgm:pt>
    <dgm:pt modelId="{1245E3AE-0456-434F-92AC-F514C16F6680}" type="pres">
      <dgm:prSet presAssocID="{D26DD808-7B2C-4B9D-8509-CB8F8A8A71F2}" presName="leftArrowText" presStyleLbl="node1" presStyleIdx="0" presStyleCnt="1" custLinFactNeighborX="4953" custLinFactNeighborY="-10445">
        <dgm:presLayoutVars>
          <dgm:chMax val="0"/>
          <dgm:bulletEnabled val="1"/>
        </dgm:presLayoutVars>
      </dgm:prSet>
      <dgm:spPr/>
    </dgm:pt>
    <dgm:pt modelId="{B833C953-3202-4E68-972A-96297BAD1EBF}" type="pres">
      <dgm:prSet presAssocID="{D26DD808-7B2C-4B9D-8509-CB8F8A8A71F2}" presName="rightArrowText" presStyleLbl="node1" presStyleIdx="0" presStyleCnt="1" custLinFactNeighborX="6384">
        <dgm:presLayoutVars>
          <dgm:chMax val="0"/>
          <dgm:bulletEnabled val="1"/>
        </dgm:presLayoutVars>
      </dgm:prSet>
      <dgm:spPr/>
    </dgm:pt>
  </dgm:ptLst>
  <dgm:cxnLst>
    <dgm:cxn modelId="{B41AAE02-F4C7-4D26-96DC-3EB7D14809D2}" srcId="{FD2B3195-69C8-4A34-90A7-B9907CA62C1C}" destId="{11389F95-4D37-40D6-BB94-F79FED734B90}" srcOrd="2" destOrd="0" parTransId="{9EBD22CF-6C1D-45B1-8FB7-9F15B13905DC}" sibTransId="{94814288-0443-4683-B944-F79C3F61BAE7}"/>
    <dgm:cxn modelId="{6E6F7E0C-609C-4C09-9F0C-720B66582DC9}" srcId="{FD2B3195-69C8-4A34-90A7-B9907CA62C1C}" destId="{2DB29616-7EF7-406E-BEAA-4F2BBDD27F1F}" srcOrd="1" destOrd="0" parTransId="{CDC3A2EE-683A-42BE-8BFF-E9E54ED2A0F6}" sibTransId="{7C1854ED-6496-4A99-A63B-60EE4AC1709A}"/>
    <dgm:cxn modelId="{CFC31D13-BCD2-4FA8-A0F3-445240FD0661}" type="presOf" srcId="{D26DD808-7B2C-4B9D-8509-CB8F8A8A71F2}" destId="{D70A7A4A-278F-4E99-91F0-19B4C1071A4A}" srcOrd="0" destOrd="0" presId="urn:microsoft.com/office/officeart/2005/8/layout/arrow6"/>
    <dgm:cxn modelId="{F9F9CD25-A46E-4F3F-B6B5-3715B86323DE}" type="presOf" srcId="{11389F95-4D37-40D6-BB94-F79FED734B90}" destId="{1245E3AE-0456-434F-92AC-F514C16F6680}" srcOrd="0" destOrd="3" presId="urn:microsoft.com/office/officeart/2005/8/layout/arrow6"/>
    <dgm:cxn modelId="{38F64026-DAD6-45BB-8739-D8F1CA9DF74B}" srcId="{D26DD808-7B2C-4B9D-8509-CB8F8A8A71F2}" destId="{D1A1961F-1A63-42FC-BE11-726437867183}" srcOrd="2" destOrd="0" parTransId="{D37E568F-DDEB-44F3-8E4E-D69CA8DF6F3D}" sibTransId="{B9C790D4-1911-4D2F-B589-4015C1843EAF}"/>
    <dgm:cxn modelId="{34DC3068-CC38-431B-AF2B-0B8B92B1C77B}" type="presOf" srcId="{2DB29616-7EF7-406E-BEAA-4F2BBDD27F1F}" destId="{1245E3AE-0456-434F-92AC-F514C16F6680}" srcOrd="0" destOrd="2" presId="urn:microsoft.com/office/officeart/2005/8/layout/arrow6"/>
    <dgm:cxn modelId="{C6D89E6C-8B01-4121-B894-F4A3FCF5ACC7}" type="presOf" srcId="{3A62A1FC-1211-47A4-BCC1-C0FC14B66426}" destId="{1245E3AE-0456-434F-92AC-F514C16F6680}" srcOrd="0" destOrd="1" presId="urn:microsoft.com/office/officeart/2005/8/layout/arrow6"/>
    <dgm:cxn modelId="{FE38F270-548B-4676-8EDF-43AD12DB97D5}" type="presOf" srcId="{74A9BFAF-F870-4A95-9A6B-99850AA21BD5}" destId="{B833C953-3202-4E68-972A-96297BAD1EBF}" srcOrd="0" destOrd="1" presId="urn:microsoft.com/office/officeart/2005/8/layout/arrow6"/>
    <dgm:cxn modelId="{413B0372-B3F8-40E4-9329-0BB6F0AF770B}" srcId="{FD2B3195-69C8-4A34-90A7-B9907CA62C1C}" destId="{3A62A1FC-1211-47A4-BCC1-C0FC14B66426}" srcOrd="0" destOrd="0" parTransId="{0C5D8596-A168-4F6A-BF66-B580E5E01461}" sibTransId="{62F2202C-C575-4190-B0A8-B3727D3E6A43}"/>
    <dgm:cxn modelId="{5A9AA273-4D4F-4CCF-B324-6529EF498E04}" srcId="{D26DD808-7B2C-4B9D-8509-CB8F8A8A71F2}" destId="{FD2B3195-69C8-4A34-90A7-B9907CA62C1C}" srcOrd="0" destOrd="0" parTransId="{9D8059F2-84FF-4C80-AB1F-BF29A0170A56}" sibTransId="{E0802BC4-DAF4-4AFD-8D88-819AFD55E20D}"/>
    <dgm:cxn modelId="{E4EA5392-DA10-4596-BF62-E67EF67EBF57}" type="presOf" srcId="{53DB11A5-5208-4EA6-A4CB-5BD087E20267}" destId="{B833C953-3202-4E68-972A-96297BAD1EBF}" srcOrd="0" destOrd="0" presId="urn:microsoft.com/office/officeart/2005/8/layout/arrow6"/>
    <dgm:cxn modelId="{5D6F4BB3-975C-4BB1-A4CF-3BC3746DE35C}" type="presOf" srcId="{FD2B3195-69C8-4A34-90A7-B9907CA62C1C}" destId="{1245E3AE-0456-434F-92AC-F514C16F6680}" srcOrd="0" destOrd="0" presId="urn:microsoft.com/office/officeart/2005/8/layout/arrow6"/>
    <dgm:cxn modelId="{BA3218EE-065F-450E-834D-183306621129}" srcId="{FD2B3195-69C8-4A34-90A7-B9907CA62C1C}" destId="{0B2F5E37-CA63-4827-828C-D23C3B580F6F}" srcOrd="3" destOrd="0" parTransId="{F2BF4BCD-7B4A-44D6-8597-D93364104C92}" sibTransId="{46331E68-9292-4E8C-B769-DB3490AB76F4}"/>
    <dgm:cxn modelId="{FDAA97EE-2400-40A1-945F-918277AC37B1}" srcId="{D26DD808-7B2C-4B9D-8509-CB8F8A8A71F2}" destId="{53DB11A5-5208-4EA6-A4CB-5BD087E20267}" srcOrd="1" destOrd="0" parTransId="{8A62FB0E-8330-4DF0-91CD-24C08F5E4270}" sibTransId="{734F0943-1FF9-4E62-8C02-3F41114C3C0B}"/>
    <dgm:cxn modelId="{BE8B5EF1-5FDA-4642-9CC3-168E8F5E00DF}" type="presOf" srcId="{0B2F5E37-CA63-4827-828C-D23C3B580F6F}" destId="{1245E3AE-0456-434F-92AC-F514C16F6680}" srcOrd="0" destOrd="4" presId="urn:microsoft.com/office/officeart/2005/8/layout/arrow6"/>
    <dgm:cxn modelId="{DBC049F2-CBA0-4437-85D5-373141175686}" srcId="{53DB11A5-5208-4EA6-A4CB-5BD087E20267}" destId="{74A9BFAF-F870-4A95-9A6B-99850AA21BD5}" srcOrd="0" destOrd="0" parTransId="{33644514-B852-4129-BBD7-536A0284F490}" sibTransId="{A243E434-8FAB-4B08-97CF-2A14C1F865F9}"/>
    <dgm:cxn modelId="{72B61DD0-6216-452C-BA49-5D3ECA17E9C0}" type="presParOf" srcId="{D70A7A4A-278F-4E99-91F0-19B4C1071A4A}" destId="{8F484842-0D56-4ED6-BD99-36276B893953}" srcOrd="0" destOrd="0" presId="urn:microsoft.com/office/officeart/2005/8/layout/arrow6"/>
    <dgm:cxn modelId="{15B896B1-8273-41B9-9B14-5825D3DD936D}" type="presParOf" srcId="{D70A7A4A-278F-4E99-91F0-19B4C1071A4A}" destId="{1245E3AE-0456-434F-92AC-F514C16F6680}" srcOrd="1" destOrd="0" presId="urn:microsoft.com/office/officeart/2005/8/layout/arrow6"/>
    <dgm:cxn modelId="{4EE14D34-FC91-4721-B399-B67B50614F16}" type="presParOf" srcId="{D70A7A4A-278F-4E99-91F0-19B4C1071A4A}" destId="{B833C953-3202-4E68-972A-96297BAD1EB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solidFill>
          <a:srgbClr val="A22243"/>
        </a:solidFill>
      </dgm:spPr>
      <dgm:t>
        <a:bodyPr wrap="square" lIns="0" tIns="0" rIns="0" bIns="0" rtlCol="0"/>
        <a:lstStyle/>
        <a:p>
          <a:pPr marL="0" algn="l" defTabSz="914400" rtl="0" eaLnBrk="1" latinLnBrk="0" hangingPunct="1"/>
          <a:r>
            <a: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	</a:t>
          </a:r>
          <a:r>
            <a:rPr lang="es-ES" sz="18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Ley General de Desarrollo Social y su Reglamento</a:t>
          </a: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>
        <a:solidFill>
          <a:srgbClr val="691A31"/>
        </a:solidFill>
        <a:ln>
          <a:solidFill>
            <a:srgbClr val="691A31"/>
          </a:solidFill>
        </a:ln>
      </dgm:spPr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AFC95307-F73B-4A46-9917-297DC3DDF702}">
      <dgm:prSet phldrT="[Texto]" custT="1"/>
      <dgm:spPr>
        <a:solidFill>
          <a:srgbClr val="285C4D"/>
        </a:solidFill>
      </dgm:spPr>
      <dgm:t>
        <a:bodyPr wrap="square" lIns="0" tIns="0" rIns="0" bIns="0" rtlCol="0"/>
        <a:lstStyle/>
        <a:p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Lineamientos para la promoción y operación de la Contraloría Social en 	programas federales de desarrollo social</a:t>
          </a:r>
        </a:p>
      </dgm:t>
    </dgm:pt>
    <dgm:pt modelId="{4674C55E-F0AB-4772-B426-E63BCE834179}" type="par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BB49814A-7F8F-4B1C-8DAD-42DFACC29A76}" type="sib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08A65C46-E813-4EA5-8646-58F3B1261954}">
      <dgm:prSet phldrT="[Texto]" custT="1"/>
      <dgm:spPr>
        <a:solidFill>
          <a:srgbClr val="5D292B"/>
        </a:solidFill>
      </dgm:spPr>
      <dgm:t>
        <a:bodyPr wrap="square" lIns="0" tIns="0" rIns="0" bIns="0" rtlCol="0"/>
        <a:lstStyle/>
        <a:p>
          <a:pPr marL="0" lvl="0" indent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Estrategia Marco</a:t>
          </a:r>
          <a:endParaRPr lang="es-ES" sz="18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03602943-6251-4EE9-93D4-6AD83FDD16B4}" type="parTrans" cxnId="{C59D7A33-3E70-4639-816D-52BC2106FD81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C3E879A0-4136-4DCE-94BF-5C1645E8FBFA}" type="sibTrans" cxnId="{C59D7A33-3E70-4639-816D-52BC2106FD81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105935D3-075F-493C-B058-9146B00128E6}">
      <dgm:prSet phldrT="[Texto]" custT="1"/>
      <dgm:spPr>
        <a:solidFill>
          <a:srgbClr val="13322B"/>
        </a:solidFill>
      </dgm:spPr>
      <dgm:t>
        <a:bodyPr wrap="square" lIns="0" tIns="0" rIns="0" bIns="0" rtlCol="0"/>
        <a:lstStyle/>
        <a:p>
          <a:pPr marL="0" lvl="0" indent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Reglamento Interior de la Secretaría de la Función Pública</a:t>
          </a:r>
        </a:p>
      </dgm:t>
    </dgm:pt>
    <dgm:pt modelId="{EADDB304-6ADD-47EB-BAFF-5B45C8C29543}" type="par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9073C55-AB56-41A2-8368-D42D2A5BF0AF}" type="sib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0C6777DC-0DA1-43C2-A15E-BBAFC0C62C83}" type="pres">
      <dgm:prSet presAssocID="{7803C55E-12AA-4D31-A02E-5E2A06BE6027}" presName="Name0" presStyleCnt="0">
        <dgm:presLayoutVars>
          <dgm:chMax val="7"/>
          <dgm:chPref val="7"/>
          <dgm:dir/>
        </dgm:presLayoutVars>
      </dgm:prSet>
      <dgm:spPr/>
    </dgm:pt>
    <dgm:pt modelId="{524CE578-016B-4BD5-8791-EBE7BDC6B9E2}" type="pres">
      <dgm:prSet presAssocID="{7803C55E-12AA-4D31-A02E-5E2A06BE6027}" presName="Name1" presStyleCnt="0"/>
      <dgm:spPr/>
    </dgm:pt>
    <dgm:pt modelId="{914A77B6-9808-4D5C-9171-0DB24D7A5C3F}" type="pres">
      <dgm:prSet presAssocID="{7803C55E-12AA-4D31-A02E-5E2A06BE6027}" presName="cycle" presStyleCnt="0"/>
      <dgm:spPr/>
    </dgm:pt>
    <dgm:pt modelId="{256E2333-A90C-4D0A-BACB-A32EE72F7FE6}" type="pres">
      <dgm:prSet presAssocID="{7803C55E-12AA-4D31-A02E-5E2A06BE6027}" presName="srcNode" presStyleLbl="node1" presStyleIdx="0" presStyleCnt="4"/>
      <dgm:spPr/>
    </dgm:pt>
    <dgm:pt modelId="{90556D31-5FAD-4E82-903C-10CAF8E771ED}" type="pres">
      <dgm:prSet presAssocID="{7803C55E-12AA-4D31-A02E-5E2A06BE6027}" presName="conn" presStyleLbl="parChTrans1D2" presStyleIdx="0" presStyleCnt="1"/>
      <dgm:spPr/>
    </dgm:pt>
    <dgm:pt modelId="{7D4EFDA2-DAB3-46F3-9D05-36A4162A2118}" type="pres">
      <dgm:prSet presAssocID="{7803C55E-12AA-4D31-A02E-5E2A06BE6027}" presName="extraNode" presStyleLbl="node1" presStyleIdx="0" presStyleCnt="4"/>
      <dgm:spPr/>
    </dgm:pt>
    <dgm:pt modelId="{29268846-77C2-4F81-BBC1-B96C0B8742B9}" type="pres">
      <dgm:prSet presAssocID="{7803C55E-12AA-4D31-A02E-5E2A06BE6027}" presName="dstNode" presStyleLbl="node1" presStyleIdx="0" presStyleCnt="4"/>
      <dgm:spPr/>
    </dgm:pt>
    <dgm:pt modelId="{C92B748D-D4E1-42F3-9E85-ACF01382733D}" type="pres">
      <dgm:prSet presAssocID="{810E8D06-E17E-478C-9607-FB7C52D07A7A}" presName="text_1" presStyleLbl="node1" presStyleIdx="0" presStyleCnt="4">
        <dgm:presLayoutVars>
          <dgm:bulletEnabled val="1"/>
        </dgm:presLayoutVars>
      </dgm:prSet>
      <dgm:spPr>
        <a:xfrm>
          <a:off x="503536" y="342503"/>
          <a:ext cx="9896358" cy="685363"/>
        </a:xfrm>
        <a:prstGeom prst="rect">
          <a:avLst/>
        </a:prstGeom>
      </dgm:spPr>
    </dgm:pt>
    <dgm:pt modelId="{9534A4F4-1F1C-468A-8981-2DB601DE101A}" type="pres">
      <dgm:prSet presAssocID="{810E8D06-E17E-478C-9607-FB7C52D07A7A}" presName="accent_1" presStyleCnt="0"/>
      <dgm:spPr/>
    </dgm:pt>
    <dgm:pt modelId="{C2BAC1A8-F09E-4FB5-8F5C-7F4BB35A4F56}" type="pres">
      <dgm:prSet presAssocID="{810E8D06-E17E-478C-9607-FB7C52D07A7A}" presName="accentRepeatNode" presStyleLbl="solidFgAcc1" presStyleIdx="0" presStyleCnt="4"/>
      <dgm:spPr>
        <a:ln>
          <a:solidFill>
            <a:srgbClr val="A22243"/>
          </a:solidFill>
        </a:ln>
      </dgm:spPr>
    </dgm:pt>
    <dgm:pt modelId="{A0900CCE-8848-4E04-9198-559BA9FCDEFD}" type="pres">
      <dgm:prSet presAssocID="{AFC95307-F73B-4A46-9917-297DC3DDF702}" presName="text_2" presStyleLbl="node1" presStyleIdx="1" presStyleCnt="4">
        <dgm:presLayoutVars>
          <dgm:bulletEnabled val="1"/>
        </dgm:presLayoutVars>
      </dgm:prSet>
      <dgm:spPr>
        <a:xfrm>
          <a:off x="896471" y="1370727"/>
          <a:ext cx="9503423" cy="685363"/>
        </a:xfrm>
        <a:prstGeom prst="rect">
          <a:avLst/>
        </a:prstGeom>
      </dgm:spPr>
    </dgm:pt>
    <dgm:pt modelId="{F14D31EF-9E65-4369-8521-8633A231D8E7}" type="pres">
      <dgm:prSet presAssocID="{AFC95307-F73B-4A46-9917-297DC3DDF702}" presName="accent_2" presStyleCnt="0"/>
      <dgm:spPr/>
    </dgm:pt>
    <dgm:pt modelId="{5D03C501-7153-4013-B434-3E077CCB3BE5}" type="pres">
      <dgm:prSet presAssocID="{AFC95307-F73B-4A46-9917-297DC3DDF702}" presName="accentRepeatNode" presStyleLbl="solidFgAcc1" presStyleIdx="1" presStyleCnt="4"/>
      <dgm:spPr>
        <a:ln>
          <a:solidFill>
            <a:srgbClr val="285C4D"/>
          </a:solidFill>
        </a:ln>
      </dgm:spPr>
    </dgm:pt>
    <dgm:pt modelId="{FE20FB20-32CF-41CA-B82C-36D9A1834A1D}" type="pres">
      <dgm:prSet presAssocID="{08A65C46-E813-4EA5-8646-58F3B1261954}" presName="text_3" presStyleLbl="node1" presStyleIdx="2" presStyleCnt="4">
        <dgm:presLayoutVars>
          <dgm:bulletEnabled val="1"/>
        </dgm:presLayoutVars>
      </dgm:prSet>
      <dgm:spPr>
        <a:xfrm>
          <a:off x="896471" y="2398951"/>
          <a:ext cx="9503423" cy="685363"/>
        </a:xfrm>
        <a:prstGeom prst="rect">
          <a:avLst/>
        </a:prstGeom>
      </dgm:spPr>
    </dgm:pt>
    <dgm:pt modelId="{C978D22C-039F-4C66-96A3-DB0BB51847CB}" type="pres">
      <dgm:prSet presAssocID="{08A65C46-E813-4EA5-8646-58F3B1261954}" presName="accent_3" presStyleCnt="0"/>
      <dgm:spPr/>
    </dgm:pt>
    <dgm:pt modelId="{117361D6-A50D-4942-B489-06596CC0958E}" type="pres">
      <dgm:prSet presAssocID="{08A65C46-E813-4EA5-8646-58F3B1261954}" presName="accentRepeatNode" presStyleLbl="solidFgAcc1" presStyleIdx="2" presStyleCnt="4"/>
      <dgm:spPr>
        <a:ln>
          <a:solidFill>
            <a:srgbClr val="691A31"/>
          </a:solidFill>
        </a:ln>
      </dgm:spPr>
    </dgm:pt>
    <dgm:pt modelId="{5E5A2C33-7251-4CB2-AEB9-36AA9E7BAD7F}" type="pres">
      <dgm:prSet presAssocID="{105935D3-075F-493C-B058-9146B00128E6}" presName="text_4" presStyleLbl="node1" presStyleIdx="3" presStyleCnt="4">
        <dgm:presLayoutVars>
          <dgm:bulletEnabled val="1"/>
        </dgm:presLayoutVars>
      </dgm:prSet>
      <dgm:spPr>
        <a:xfrm>
          <a:off x="503536" y="3427174"/>
          <a:ext cx="9896358" cy="685363"/>
        </a:xfrm>
        <a:prstGeom prst="rect">
          <a:avLst/>
        </a:prstGeom>
      </dgm:spPr>
    </dgm:pt>
    <dgm:pt modelId="{3A5C4F4F-7CB4-4C69-B0BE-D2566F80D264}" type="pres">
      <dgm:prSet presAssocID="{105935D3-075F-493C-B058-9146B00128E6}" presName="accent_4" presStyleCnt="0"/>
      <dgm:spPr/>
    </dgm:pt>
    <dgm:pt modelId="{5A2C67AB-8083-4FA0-B424-829BD1BFE9C4}" type="pres">
      <dgm:prSet presAssocID="{105935D3-075F-493C-B058-9146B00128E6}" presName="accentRepeatNode" presStyleLbl="solidFgAcc1" presStyleIdx="3" presStyleCnt="4"/>
      <dgm:spPr>
        <a:ln>
          <a:solidFill>
            <a:srgbClr val="13322B"/>
          </a:solidFill>
        </a:ln>
      </dgm:spPr>
    </dgm:pt>
  </dgm:ptLst>
  <dgm:cxnLst>
    <dgm:cxn modelId="{C59D7A33-3E70-4639-816D-52BC2106FD81}" srcId="{7803C55E-12AA-4D31-A02E-5E2A06BE6027}" destId="{08A65C46-E813-4EA5-8646-58F3B1261954}" srcOrd="2" destOrd="0" parTransId="{03602943-6251-4EE9-93D4-6AD83FDD16B4}" sibTransId="{C3E879A0-4136-4DCE-94BF-5C1645E8FBFA}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16412946-577B-46DF-9FAB-7BAF44819524}" type="presOf" srcId="{810E8D06-E17E-478C-9607-FB7C52D07A7A}" destId="{C92B748D-D4E1-42F3-9E85-ACF01382733D}" srcOrd="0" destOrd="0" presId="urn:microsoft.com/office/officeart/2008/layout/VerticalCurvedList"/>
    <dgm:cxn modelId="{DE505E68-6AF2-4466-9FDE-3079E1FB327B}" type="presOf" srcId="{5E8B4E4C-9437-4420-AD5F-2AD7C08363DA}" destId="{90556D31-5FAD-4E82-903C-10CAF8E771ED}" srcOrd="0" destOrd="0" presId="urn:microsoft.com/office/officeart/2008/layout/VerticalCurvedList"/>
    <dgm:cxn modelId="{158E1D6D-6C54-4CA6-AC6B-2C685676DBA2}" type="presOf" srcId="{08A65C46-E813-4EA5-8646-58F3B1261954}" destId="{FE20FB20-32CF-41CA-B82C-36D9A1834A1D}" srcOrd="0" destOrd="0" presId="urn:microsoft.com/office/officeart/2008/layout/VerticalCurvedList"/>
    <dgm:cxn modelId="{40B9F252-2789-450A-B87D-9FE8534D168C}" type="presOf" srcId="{7803C55E-12AA-4D31-A02E-5E2A06BE6027}" destId="{0C6777DC-0DA1-43C2-A15E-BBAFC0C62C83}" srcOrd="0" destOrd="0" presId="urn:microsoft.com/office/officeart/2008/layout/VerticalCurvedList"/>
    <dgm:cxn modelId="{47BF53E0-107D-4AAF-9115-1A74455562B3}" type="presOf" srcId="{105935D3-075F-493C-B058-9146B00128E6}" destId="{5E5A2C33-7251-4CB2-AEB9-36AA9E7BAD7F}" srcOrd="0" destOrd="0" presId="urn:microsoft.com/office/officeart/2008/layout/VerticalCurvedList"/>
    <dgm:cxn modelId="{C3DD7AEC-1995-4F45-A04B-FC24DCAB5D43}" srcId="{7803C55E-12AA-4D31-A02E-5E2A06BE6027}" destId="{105935D3-075F-493C-B058-9146B00128E6}" srcOrd="3" destOrd="0" parTransId="{EADDB304-6ADD-47EB-BAFF-5B45C8C29543}" sibTransId="{59073C55-AB56-41A2-8368-D42D2A5BF0AF}"/>
    <dgm:cxn modelId="{F6F671F6-78CF-4B69-A0D1-75A1266253ED}" type="presOf" srcId="{AFC95307-F73B-4A46-9917-297DC3DDF702}" destId="{A0900CCE-8848-4E04-9198-559BA9FCDEFD}" srcOrd="0" destOrd="0" presId="urn:microsoft.com/office/officeart/2008/layout/VerticalCurvedList"/>
    <dgm:cxn modelId="{F3EED3FA-6BC6-4883-AB2D-5EBE91AA304B}" srcId="{7803C55E-12AA-4D31-A02E-5E2A06BE6027}" destId="{AFC95307-F73B-4A46-9917-297DC3DDF702}" srcOrd="1" destOrd="0" parTransId="{4674C55E-F0AB-4772-B426-E63BCE834179}" sibTransId="{BB49814A-7F8F-4B1C-8DAD-42DFACC29A76}"/>
    <dgm:cxn modelId="{AD7DEEF2-D67E-4EA0-81F7-4351A6FFC1D8}" type="presParOf" srcId="{0C6777DC-0DA1-43C2-A15E-BBAFC0C62C83}" destId="{524CE578-016B-4BD5-8791-EBE7BDC6B9E2}" srcOrd="0" destOrd="0" presId="urn:microsoft.com/office/officeart/2008/layout/VerticalCurvedList"/>
    <dgm:cxn modelId="{CA4EA220-6047-4CE3-97CA-6994602B5DCD}" type="presParOf" srcId="{524CE578-016B-4BD5-8791-EBE7BDC6B9E2}" destId="{914A77B6-9808-4D5C-9171-0DB24D7A5C3F}" srcOrd="0" destOrd="0" presId="urn:microsoft.com/office/officeart/2008/layout/VerticalCurvedList"/>
    <dgm:cxn modelId="{88DB0A30-FDEE-4877-8624-88BF9E29ED12}" type="presParOf" srcId="{914A77B6-9808-4D5C-9171-0DB24D7A5C3F}" destId="{256E2333-A90C-4D0A-BACB-A32EE72F7FE6}" srcOrd="0" destOrd="0" presId="urn:microsoft.com/office/officeart/2008/layout/VerticalCurvedList"/>
    <dgm:cxn modelId="{FC7BD707-7223-469E-AF03-F73448C9A263}" type="presParOf" srcId="{914A77B6-9808-4D5C-9171-0DB24D7A5C3F}" destId="{90556D31-5FAD-4E82-903C-10CAF8E771ED}" srcOrd="1" destOrd="0" presId="urn:microsoft.com/office/officeart/2008/layout/VerticalCurvedList"/>
    <dgm:cxn modelId="{7DC87658-8FFB-45BB-A7AE-1CB8678CFC0D}" type="presParOf" srcId="{914A77B6-9808-4D5C-9171-0DB24D7A5C3F}" destId="{7D4EFDA2-DAB3-46F3-9D05-36A4162A2118}" srcOrd="2" destOrd="0" presId="urn:microsoft.com/office/officeart/2008/layout/VerticalCurvedList"/>
    <dgm:cxn modelId="{9D49AAF5-B6D0-4B1C-984B-9675596FCC8B}" type="presParOf" srcId="{914A77B6-9808-4D5C-9171-0DB24D7A5C3F}" destId="{29268846-77C2-4F81-BBC1-B96C0B8742B9}" srcOrd="3" destOrd="0" presId="urn:microsoft.com/office/officeart/2008/layout/VerticalCurvedList"/>
    <dgm:cxn modelId="{5DAFC852-6831-4CBA-ABDA-3A2EAFFA0BF1}" type="presParOf" srcId="{524CE578-016B-4BD5-8791-EBE7BDC6B9E2}" destId="{C92B748D-D4E1-42F3-9E85-ACF01382733D}" srcOrd="1" destOrd="0" presId="urn:microsoft.com/office/officeart/2008/layout/VerticalCurvedList"/>
    <dgm:cxn modelId="{488D9B8F-B105-4D35-9DB6-0459C1A2C011}" type="presParOf" srcId="{524CE578-016B-4BD5-8791-EBE7BDC6B9E2}" destId="{9534A4F4-1F1C-468A-8981-2DB601DE101A}" srcOrd="2" destOrd="0" presId="urn:microsoft.com/office/officeart/2008/layout/VerticalCurvedList"/>
    <dgm:cxn modelId="{62C62550-4710-4F97-B6C3-02F2BF523344}" type="presParOf" srcId="{9534A4F4-1F1C-468A-8981-2DB601DE101A}" destId="{C2BAC1A8-F09E-4FB5-8F5C-7F4BB35A4F56}" srcOrd="0" destOrd="0" presId="urn:microsoft.com/office/officeart/2008/layout/VerticalCurvedList"/>
    <dgm:cxn modelId="{C8AFDE3D-058D-4B4D-A1D2-1615767C85B5}" type="presParOf" srcId="{524CE578-016B-4BD5-8791-EBE7BDC6B9E2}" destId="{A0900CCE-8848-4E04-9198-559BA9FCDEFD}" srcOrd="3" destOrd="0" presId="urn:microsoft.com/office/officeart/2008/layout/VerticalCurvedList"/>
    <dgm:cxn modelId="{8F1D8F64-4CBA-4619-A06E-23F9F32CB784}" type="presParOf" srcId="{524CE578-016B-4BD5-8791-EBE7BDC6B9E2}" destId="{F14D31EF-9E65-4369-8521-8633A231D8E7}" srcOrd="4" destOrd="0" presId="urn:microsoft.com/office/officeart/2008/layout/VerticalCurvedList"/>
    <dgm:cxn modelId="{362535B7-6509-401B-B941-549120C2BF44}" type="presParOf" srcId="{F14D31EF-9E65-4369-8521-8633A231D8E7}" destId="{5D03C501-7153-4013-B434-3E077CCB3BE5}" srcOrd="0" destOrd="0" presId="urn:microsoft.com/office/officeart/2008/layout/VerticalCurvedList"/>
    <dgm:cxn modelId="{6297E591-7267-42CF-938B-51668115FC3D}" type="presParOf" srcId="{524CE578-016B-4BD5-8791-EBE7BDC6B9E2}" destId="{FE20FB20-32CF-41CA-B82C-36D9A1834A1D}" srcOrd="5" destOrd="0" presId="urn:microsoft.com/office/officeart/2008/layout/VerticalCurvedList"/>
    <dgm:cxn modelId="{E289D472-39FC-4243-A5D5-907F86500682}" type="presParOf" srcId="{524CE578-016B-4BD5-8791-EBE7BDC6B9E2}" destId="{C978D22C-039F-4C66-96A3-DB0BB51847CB}" srcOrd="6" destOrd="0" presId="urn:microsoft.com/office/officeart/2008/layout/VerticalCurvedList"/>
    <dgm:cxn modelId="{A6109ED5-B2D7-4F8F-A153-3C0EE9DB6F6C}" type="presParOf" srcId="{C978D22C-039F-4C66-96A3-DB0BB51847CB}" destId="{117361D6-A50D-4942-B489-06596CC0958E}" srcOrd="0" destOrd="0" presId="urn:microsoft.com/office/officeart/2008/layout/VerticalCurvedList"/>
    <dgm:cxn modelId="{8A7576F6-87ED-4712-B993-1BE963E2F40D}" type="presParOf" srcId="{524CE578-016B-4BD5-8791-EBE7BDC6B9E2}" destId="{5E5A2C33-7251-4CB2-AEB9-36AA9E7BAD7F}" srcOrd="7" destOrd="0" presId="urn:microsoft.com/office/officeart/2008/layout/VerticalCurvedList"/>
    <dgm:cxn modelId="{BB97B43E-059B-4733-B4D4-FCE5E441EC72}" type="presParOf" srcId="{524CE578-016B-4BD5-8791-EBE7BDC6B9E2}" destId="{3A5C4F4F-7CB4-4C69-B0BE-D2566F80D264}" srcOrd="8" destOrd="0" presId="urn:microsoft.com/office/officeart/2008/layout/VerticalCurvedList"/>
    <dgm:cxn modelId="{5BF8C294-FE8F-4817-AC67-41A9D5409C8E}" type="presParOf" srcId="{3A5C4F4F-7CB4-4C69-B0BE-D2566F80D264}" destId="{5A2C67AB-8083-4FA0-B424-829BD1BFE9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5/8/layout/hierarchy1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ln>
          <a:solidFill>
            <a:srgbClr val="BC955B"/>
          </a:solidFill>
        </a:ln>
      </dgm:spPr>
      <dgm:t>
        <a:bodyPr/>
        <a:lstStyle/>
        <a:p>
          <a:r>
            <a:rPr lang="es-ES" sz="1400" b="1" i="0" dirty="0">
              <a:latin typeface="Montserrat Light" panose="00000400000000000000" pitchFamily="2" charset="0"/>
            </a:rPr>
            <a:t>Disposiciones Generales</a:t>
          </a:r>
        </a:p>
        <a:p>
          <a:r>
            <a:rPr lang="es-ES" sz="1400" b="1" i="0" dirty="0">
              <a:latin typeface="Montserrat Light" panose="00000400000000000000" pitchFamily="2" charset="0"/>
            </a:rPr>
            <a:t>1°-7°</a:t>
          </a:r>
        </a:p>
        <a:p>
          <a:endParaRPr lang="es-ES" sz="1400" b="0" i="0" dirty="0">
            <a:latin typeface="Montserrat" panose="00000500000000000000" pitchFamily="2" charset="0"/>
          </a:endParaRP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AFC95307-F73B-4A46-9917-297DC3DDF702}">
      <dgm:prSet phldrT="[Tex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Promoción de la Contraloría Social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8°-17°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4674C55E-F0AB-4772-B426-E63BCE834179}" type="parTrans" cxnId="{F3EED3FA-6BC6-4883-AB2D-5EBE91AA304B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BB49814A-7F8F-4B1C-8DAD-42DFACC29A76}" type="sibTrans" cxnId="{F3EED3FA-6BC6-4883-AB2D-5EBE91AA304B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08A65C46-E813-4EA5-8646-58F3B1261954}">
      <dgm:prSet phldrT="[Tex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Comités de Contraloría Social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18°-22°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03602943-6251-4EE9-93D4-6AD83FDD16B4}" type="parTrans" cxnId="{C59D7A33-3E70-4639-816D-52BC2106FD81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C3E879A0-4136-4DCE-94BF-5C1645E8FBFA}" type="sibTrans" cxnId="{C59D7A33-3E70-4639-816D-52BC2106FD81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105935D3-075F-493C-B058-9146B00128E6}">
      <dgm:prSet phldrT="[Tex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Resultados de los Comités de Contraloría Social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23°-27°</a:t>
          </a:r>
          <a:endParaRPr lang="es-ES" sz="14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EADDB304-6ADD-47EB-BAFF-5B45C8C29543}" type="parTrans" cxnId="{C3DD7AEC-1995-4F45-A04B-FC24DCAB5D43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59073C55-AB56-41A2-8368-D42D2A5BF0AF}" type="sibTrans" cxnId="{C3DD7AEC-1995-4F45-A04B-FC24DCAB5D43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2A731F53-138D-4195-9D11-05AD87DE4C71}">
      <dgm:prSet phldrT="[Texto]" custT="1"/>
      <dgm:spPr/>
      <dgm:t>
        <a:bodyPr/>
        <a:lstStyle/>
        <a:p>
          <a:r>
            <a:rPr lang="es-MX" altLang="es-MX" sz="1400" b="1" dirty="0">
              <a:latin typeface="Montserrat Light" panose="00000400000000000000" pitchFamily="2" charset="0"/>
              <a:ea typeface="Soberana Sans" charset="0"/>
              <a:cs typeface="Soberana Sans" charset="0"/>
            </a:rPr>
            <a:t>Vigilancia  y </a:t>
          </a:r>
          <a:r>
            <a:rPr lang="es-MX" altLang="es-MX" sz="1300" b="1" dirty="0">
              <a:latin typeface="Montserrat Light" panose="00000400000000000000" pitchFamily="2" charset="0"/>
              <a:ea typeface="Soberana Sans" charset="0"/>
              <a:cs typeface="Soberana Sans" charset="0"/>
            </a:rPr>
            <a:t>Responsabilidades</a:t>
          </a:r>
          <a:r>
            <a:rPr lang="es-MX" altLang="es-MX" sz="1400" b="1" dirty="0">
              <a:latin typeface="Montserrat Light" panose="00000400000000000000" pitchFamily="2" charset="0"/>
              <a:ea typeface="Soberana Sans" charset="0"/>
              <a:cs typeface="Soberana Sans" charset="0"/>
            </a:rPr>
            <a:t> 29°-30°</a:t>
          </a:r>
          <a:endParaRPr lang="es-ES" sz="1400" b="1" dirty="0">
            <a:latin typeface="Montserrat Light" panose="00000400000000000000" pitchFamily="2" charset="0"/>
          </a:endParaRPr>
        </a:p>
      </dgm:t>
    </dgm:pt>
    <dgm:pt modelId="{18100725-52C6-40D6-A87B-086484A2CD59}" type="parTrans" cxnId="{AFC956D8-1BB1-4BA0-8F50-47C40DEBE40A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45E6AAF0-097F-4014-9A22-3981145E160A}" type="sibTrans" cxnId="{AFC956D8-1BB1-4BA0-8F50-47C40DEBE40A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40A469DA-99F8-4CA1-88E5-360548A796C5}">
      <dgm:prSet phldrT="[Tex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Aplicación de la CS en otros </a:t>
          </a:r>
          <a:r>
            <a:rPr lang="es-ES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Programas Federales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28°</a:t>
          </a:r>
          <a:endParaRPr lang="es-ES" sz="14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C0190670-C0A9-468E-8ADB-D305BEC402C6}" type="parTrans" cxnId="{423F36A2-4BCB-4E60-8A86-B3C4B6B3DAFB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9D1D102D-098A-4531-8BF6-9BACAB67EFC1}" type="sibTrans" cxnId="{423F36A2-4BCB-4E60-8A86-B3C4B6B3DAFB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FA69E8F5-7653-4B80-9E47-D99618F760F7}" type="pres">
      <dgm:prSet presAssocID="{7803C55E-12AA-4D31-A02E-5E2A06BE60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2F055C-37C2-4176-B8C2-BE52E7DCA237}" type="pres">
      <dgm:prSet presAssocID="{810E8D06-E17E-478C-9607-FB7C52D07A7A}" presName="hierRoot1" presStyleCnt="0"/>
      <dgm:spPr/>
    </dgm:pt>
    <dgm:pt modelId="{2D8A431C-AD0A-4667-B633-2004CC5BB7DB}" type="pres">
      <dgm:prSet presAssocID="{810E8D06-E17E-478C-9607-FB7C52D07A7A}" presName="composite" presStyleCnt="0"/>
      <dgm:spPr/>
    </dgm:pt>
    <dgm:pt modelId="{8BF11335-69D3-4FDD-B9CA-4D87B72CEE31}" type="pres">
      <dgm:prSet presAssocID="{810E8D06-E17E-478C-9607-FB7C52D07A7A}" presName="background" presStyleLbl="node0" presStyleIdx="0" presStyleCnt="6"/>
      <dgm:spPr>
        <a:solidFill>
          <a:srgbClr val="BC955B"/>
        </a:solidFill>
      </dgm:spPr>
    </dgm:pt>
    <dgm:pt modelId="{886444F6-4891-4AEE-AEF7-586664DAADCD}" type="pres">
      <dgm:prSet presAssocID="{810E8D06-E17E-478C-9607-FB7C52D07A7A}" presName="text" presStyleLbl="fgAcc0" presStyleIdx="0" presStyleCnt="6" custScaleX="153015" custScaleY="183353" custLinFactX="100000" custLinFactY="-54255" custLinFactNeighborX="130545" custLinFactNeighborY="-100000">
        <dgm:presLayoutVars>
          <dgm:chPref val="3"/>
        </dgm:presLayoutVars>
      </dgm:prSet>
      <dgm:spPr/>
    </dgm:pt>
    <dgm:pt modelId="{1B8CBD39-352F-4EDE-859E-E41838CD6E96}" type="pres">
      <dgm:prSet presAssocID="{810E8D06-E17E-478C-9607-FB7C52D07A7A}" presName="hierChild2" presStyleCnt="0"/>
      <dgm:spPr/>
    </dgm:pt>
    <dgm:pt modelId="{4851E5BB-6054-465E-9479-7C437867C7C8}" type="pres">
      <dgm:prSet presAssocID="{AFC95307-F73B-4A46-9917-297DC3DDF702}" presName="hierRoot1" presStyleCnt="0"/>
      <dgm:spPr/>
    </dgm:pt>
    <dgm:pt modelId="{FB576D21-4D2F-4C0D-87B4-53EEE1D6D174}" type="pres">
      <dgm:prSet presAssocID="{AFC95307-F73B-4A46-9917-297DC3DDF702}" presName="composite" presStyleCnt="0"/>
      <dgm:spPr/>
    </dgm:pt>
    <dgm:pt modelId="{8D869878-0998-41D5-AF76-4CA9DC2A859E}" type="pres">
      <dgm:prSet presAssocID="{AFC95307-F73B-4A46-9917-297DC3DDF702}" presName="background" presStyleLbl="node0" presStyleIdx="1" presStyleCnt="6"/>
      <dgm:spPr>
        <a:xfrm>
          <a:off x="4757045" y="589345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8BC45249-D8D1-4347-B57B-083947F6AD7F}" type="pres">
      <dgm:prSet presAssocID="{AFC95307-F73B-4A46-9917-297DC3DDF702}" presName="text" presStyleLbl="fgAcc0" presStyleIdx="1" presStyleCnt="6" custScaleX="153015" custScaleY="183353" custLinFactX="100000" custLinFactY="-54255" custLinFactNeighborX="130545" custLinFactNeighborY="-100000">
        <dgm:presLayoutVars>
          <dgm:chPref val="3"/>
        </dgm:presLayoutVars>
      </dgm:prSet>
      <dgm:spPr>
        <a:xfrm>
          <a:off x="4887120" y="712917"/>
          <a:ext cx="1791318" cy="1363015"/>
        </a:xfrm>
        <a:prstGeom prst="roundRect">
          <a:avLst>
            <a:gd name="adj" fmla="val 10000"/>
          </a:avLst>
        </a:prstGeom>
      </dgm:spPr>
    </dgm:pt>
    <dgm:pt modelId="{036D8180-F241-410E-A2CE-21FCEB454CCC}" type="pres">
      <dgm:prSet presAssocID="{AFC95307-F73B-4A46-9917-297DC3DDF702}" presName="hierChild2" presStyleCnt="0"/>
      <dgm:spPr/>
    </dgm:pt>
    <dgm:pt modelId="{73E8EB11-D468-467E-8EBE-289FAA754647}" type="pres">
      <dgm:prSet presAssocID="{08A65C46-E813-4EA5-8646-58F3B1261954}" presName="hierRoot1" presStyleCnt="0"/>
      <dgm:spPr/>
    </dgm:pt>
    <dgm:pt modelId="{FF555C47-1753-4466-AE8C-9EB71359C28E}" type="pres">
      <dgm:prSet presAssocID="{08A65C46-E813-4EA5-8646-58F3B1261954}" presName="composite" presStyleCnt="0"/>
      <dgm:spPr/>
    </dgm:pt>
    <dgm:pt modelId="{3A7D8393-A7C6-490D-BB20-92BD1808B6A8}" type="pres">
      <dgm:prSet presAssocID="{08A65C46-E813-4EA5-8646-58F3B1261954}" presName="background" presStyleLbl="node0" presStyleIdx="2" presStyleCnt="6"/>
      <dgm:spPr>
        <a:xfrm>
          <a:off x="6808515" y="589345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43855CEF-A887-4D3C-B2C7-74E40E097346}" type="pres">
      <dgm:prSet presAssocID="{08A65C46-E813-4EA5-8646-58F3B1261954}" presName="text" presStyleLbl="fgAcc0" presStyleIdx="2" presStyleCnt="6" custScaleX="153015" custScaleY="183353" custLinFactX="100000" custLinFactY="-54255" custLinFactNeighborX="130545" custLinFactNeighborY="-100000">
        <dgm:presLayoutVars>
          <dgm:chPref val="3"/>
        </dgm:presLayoutVars>
      </dgm:prSet>
      <dgm:spPr>
        <a:xfrm>
          <a:off x="6938591" y="712917"/>
          <a:ext cx="1791318" cy="1363015"/>
        </a:xfrm>
        <a:prstGeom prst="roundRect">
          <a:avLst>
            <a:gd name="adj" fmla="val 10000"/>
          </a:avLst>
        </a:prstGeom>
      </dgm:spPr>
    </dgm:pt>
    <dgm:pt modelId="{491620A7-7E90-49C2-ABF2-ECA395F23B08}" type="pres">
      <dgm:prSet presAssocID="{08A65C46-E813-4EA5-8646-58F3B1261954}" presName="hierChild2" presStyleCnt="0"/>
      <dgm:spPr/>
    </dgm:pt>
    <dgm:pt modelId="{ACF258D2-92FC-454C-A6C5-F169303443C5}" type="pres">
      <dgm:prSet presAssocID="{105935D3-075F-493C-B058-9146B00128E6}" presName="hierRoot1" presStyleCnt="0"/>
      <dgm:spPr/>
    </dgm:pt>
    <dgm:pt modelId="{CC0B2546-B96E-40B1-9B27-E7D7F9BEA588}" type="pres">
      <dgm:prSet presAssocID="{105935D3-075F-493C-B058-9146B00128E6}" presName="composite" presStyleCnt="0"/>
      <dgm:spPr/>
    </dgm:pt>
    <dgm:pt modelId="{61BA8ABE-0C26-4329-9DD0-054D8E9C27A9}" type="pres">
      <dgm:prSet presAssocID="{105935D3-075F-493C-B058-9146B00128E6}" presName="background" presStyleLbl="node0" presStyleIdx="3" presStyleCnt="6"/>
      <dgm:spPr>
        <a:xfrm>
          <a:off x="2674313" y="2432184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441B1757-DA01-4C0E-A711-5A62FBEB5E2E}" type="pres">
      <dgm:prSet presAssocID="{105935D3-075F-493C-B058-9146B00128E6}" presName="text" presStyleLbl="fgAcc0" presStyleIdx="3" presStyleCnt="6" custScaleX="153015" custScaleY="183353" custLinFactX="-100000" custLinFactNeighborX="-197837" custLinFactNeighborY="93644">
        <dgm:presLayoutVars>
          <dgm:chPref val="3"/>
        </dgm:presLayoutVars>
      </dgm:prSet>
      <dgm:spPr>
        <a:xfrm>
          <a:off x="2804389" y="2555756"/>
          <a:ext cx="1791318" cy="1363015"/>
        </a:xfrm>
        <a:prstGeom prst="roundRect">
          <a:avLst>
            <a:gd name="adj" fmla="val 10000"/>
          </a:avLst>
        </a:prstGeom>
      </dgm:spPr>
    </dgm:pt>
    <dgm:pt modelId="{A9A4DD12-2FF2-406A-88E8-60EC48B8F2C0}" type="pres">
      <dgm:prSet presAssocID="{105935D3-075F-493C-B058-9146B00128E6}" presName="hierChild2" presStyleCnt="0"/>
      <dgm:spPr/>
    </dgm:pt>
    <dgm:pt modelId="{AEFAF491-3A84-4B85-B927-CFC030D4A210}" type="pres">
      <dgm:prSet presAssocID="{40A469DA-99F8-4CA1-88E5-360548A796C5}" presName="hierRoot1" presStyleCnt="0"/>
      <dgm:spPr/>
    </dgm:pt>
    <dgm:pt modelId="{33F68006-FF0B-4BCF-8F04-F07685988709}" type="pres">
      <dgm:prSet presAssocID="{40A469DA-99F8-4CA1-88E5-360548A796C5}" presName="composite" presStyleCnt="0"/>
      <dgm:spPr/>
    </dgm:pt>
    <dgm:pt modelId="{41CD262F-410A-4C9C-B47E-C10DBF1A4672}" type="pres">
      <dgm:prSet presAssocID="{40A469DA-99F8-4CA1-88E5-360548A796C5}" presName="background" presStyleLbl="node0" presStyleIdx="4" presStyleCnt="6"/>
      <dgm:spPr>
        <a:xfrm>
          <a:off x="4799595" y="2422461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6C8F5B39-124A-4A55-8F70-1EF86452BD79}" type="pres">
      <dgm:prSet presAssocID="{40A469DA-99F8-4CA1-88E5-360548A796C5}" presName="text" presStyleLbl="fgAcc0" presStyleIdx="4" presStyleCnt="6" custScaleX="153015" custScaleY="183353" custLinFactX="-100000" custLinFactNeighborX="-191532" custLinFactNeighborY="92336">
        <dgm:presLayoutVars>
          <dgm:chPref val="3"/>
        </dgm:presLayoutVars>
      </dgm:prSet>
      <dgm:spPr>
        <a:xfrm>
          <a:off x="4929671" y="2546033"/>
          <a:ext cx="1791318" cy="1363015"/>
        </a:xfrm>
        <a:prstGeom prst="roundRect">
          <a:avLst>
            <a:gd name="adj" fmla="val 10000"/>
          </a:avLst>
        </a:prstGeom>
      </dgm:spPr>
    </dgm:pt>
    <dgm:pt modelId="{DC596537-2436-4DA2-BCFA-8A470D1A79A7}" type="pres">
      <dgm:prSet presAssocID="{40A469DA-99F8-4CA1-88E5-360548A796C5}" presName="hierChild2" presStyleCnt="0"/>
      <dgm:spPr/>
    </dgm:pt>
    <dgm:pt modelId="{0E2F39E6-D3DE-4230-AFC0-018E5A432F95}" type="pres">
      <dgm:prSet presAssocID="{2A731F53-138D-4195-9D11-05AD87DE4C71}" presName="hierRoot1" presStyleCnt="0"/>
      <dgm:spPr/>
    </dgm:pt>
    <dgm:pt modelId="{905CDFF2-10EA-4A78-B4AF-3C66011A3F0A}" type="pres">
      <dgm:prSet presAssocID="{2A731F53-138D-4195-9D11-05AD87DE4C71}" presName="composite" presStyleCnt="0"/>
      <dgm:spPr/>
    </dgm:pt>
    <dgm:pt modelId="{699C93B6-1F19-4707-83B1-4375F5238A9B}" type="pres">
      <dgm:prSet presAssocID="{2A731F53-138D-4195-9D11-05AD87DE4C71}" presName="background" presStyleLbl="node0" presStyleIdx="5" presStyleCnt="6"/>
      <dgm:spPr>
        <a:xfrm>
          <a:off x="6903816" y="2422461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949D64B0-BFEE-43A0-BEAB-41DCFE3D735F}" type="pres">
      <dgm:prSet presAssocID="{2A731F53-138D-4195-9D11-05AD87DE4C71}" presName="text" presStyleLbl="fgAcc0" presStyleIdx="5" presStyleCnt="6" custScaleX="153015" custScaleY="183353" custLinFactX="-100000" custLinFactNeighborX="-187026" custLinFactNeighborY="92336">
        <dgm:presLayoutVars>
          <dgm:chPref val="3"/>
        </dgm:presLayoutVars>
      </dgm:prSet>
      <dgm:spPr/>
    </dgm:pt>
    <dgm:pt modelId="{A57951CA-1CCB-4B83-B266-7F226FE12EC1}" type="pres">
      <dgm:prSet presAssocID="{2A731F53-138D-4195-9D11-05AD87DE4C71}" presName="hierChild2" presStyleCnt="0"/>
      <dgm:spPr/>
    </dgm:pt>
  </dgm:ptLst>
  <dgm:cxnLst>
    <dgm:cxn modelId="{C59D7A33-3E70-4639-816D-52BC2106FD81}" srcId="{7803C55E-12AA-4D31-A02E-5E2A06BE6027}" destId="{08A65C46-E813-4EA5-8646-58F3B1261954}" srcOrd="2" destOrd="0" parTransId="{03602943-6251-4EE9-93D4-6AD83FDD16B4}" sibTransId="{C3E879A0-4136-4DCE-94BF-5C1645E8FBFA}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B7C1EE41-6973-4E1A-A58B-4847897DD91E}" type="presOf" srcId="{40A469DA-99F8-4CA1-88E5-360548A796C5}" destId="{6C8F5B39-124A-4A55-8F70-1EF86452BD79}" srcOrd="0" destOrd="0" presId="urn:microsoft.com/office/officeart/2005/8/layout/hierarchy1"/>
    <dgm:cxn modelId="{B4579266-97C7-4B6C-B591-57B25358F4A0}" type="presOf" srcId="{2A731F53-138D-4195-9D11-05AD87DE4C71}" destId="{949D64B0-BFEE-43A0-BEAB-41DCFE3D735F}" srcOrd="0" destOrd="0" presId="urn:microsoft.com/office/officeart/2005/8/layout/hierarchy1"/>
    <dgm:cxn modelId="{93C7E967-47C0-4D7F-BA20-C7995EE17FF9}" type="presOf" srcId="{105935D3-075F-493C-B058-9146B00128E6}" destId="{441B1757-DA01-4C0E-A711-5A62FBEB5E2E}" srcOrd="0" destOrd="0" presId="urn:microsoft.com/office/officeart/2005/8/layout/hierarchy1"/>
    <dgm:cxn modelId="{18EF456C-726B-4F0E-8F49-19430AF18AA6}" type="presOf" srcId="{810E8D06-E17E-478C-9607-FB7C52D07A7A}" destId="{886444F6-4891-4AEE-AEF7-586664DAADCD}" srcOrd="0" destOrd="0" presId="urn:microsoft.com/office/officeart/2005/8/layout/hierarchy1"/>
    <dgm:cxn modelId="{FDE94559-0BCD-441A-A1FD-3EC1280E60EB}" type="presOf" srcId="{08A65C46-E813-4EA5-8646-58F3B1261954}" destId="{43855CEF-A887-4D3C-B2C7-74E40E097346}" srcOrd="0" destOrd="0" presId="urn:microsoft.com/office/officeart/2005/8/layout/hierarchy1"/>
    <dgm:cxn modelId="{423F36A2-4BCB-4E60-8A86-B3C4B6B3DAFB}" srcId="{7803C55E-12AA-4D31-A02E-5E2A06BE6027}" destId="{40A469DA-99F8-4CA1-88E5-360548A796C5}" srcOrd="4" destOrd="0" parTransId="{C0190670-C0A9-468E-8ADB-D305BEC402C6}" sibTransId="{9D1D102D-098A-4531-8BF6-9BACAB67EFC1}"/>
    <dgm:cxn modelId="{13CF83C1-83D7-4973-9E65-632EF124F8C3}" type="presOf" srcId="{AFC95307-F73B-4A46-9917-297DC3DDF702}" destId="{8BC45249-D8D1-4347-B57B-083947F6AD7F}" srcOrd="0" destOrd="0" presId="urn:microsoft.com/office/officeart/2005/8/layout/hierarchy1"/>
    <dgm:cxn modelId="{791A50C2-D7CA-4C04-88E9-44C969B1836F}" type="presOf" srcId="{7803C55E-12AA-4D31-A02E-5E2A06BE6027}" destId="{FA69E8F5-7653-4B80-9E47-D99618F760F7}" srcOrd="0" destOrd="0" presId="urn:microsoft.com/office/officeart/2005/8/layout/hierarchy1"/>
    <dgm:cxn modelId="{AFC956D8-1BB1-4BA0-8F50-47C40DEBE40A}" srcId="{7803C55E-12AA-4D31-A02E-5E2A06BE6027}" destId="{2A731F53-138D-4195-9D11-05AD87DE4C71}" srcOrd="5" destOrd="0" parTransId="{18100725-52C6-40D6-A87B-086484A2CD59}" sibTransId="{45E6AAF0-097F-4014-9A22-3981145E160A}"/>
    <dgm:cxn modelId="{C3DD7AEC-1995-4F45-A04B-FC24DCAB5D43}" srcId="{7803C55E-12AA-4D31-A02E-5E2A06BE6027}" destId="{105935D3-075F-493C-B058-9146B00128E6}" srcOrd="3" destOrd="0" parTransId="{EADDB304-6ADD-47EB-BAFF-5B45C8C29543}" sibTransId="{59073C55-AB56-41A2-8368-D42D2A5BF0AF}"/>
    <dgm:cxn modelId="{F3EED3FA-6BC6-4883-AB2D-5EBE91AA304B}" srcId="{7803C55E-12AA-4D31-A02E-5E2A06BE6027}" destId="{AFC95307-F73B-4A46-9917-297DC3DDF702}" srcOrd="1" destOrd="0" parTransId="{4674C55E-F0AB-4772-B426-E63BCE834179}" sibTransId="{BB49814A-7F8F-4B1C-8DAD-42DFACC29A76}"/>
    <dgm:cxn modelId="{E6D3A796-2DA5-44A0-8B18-F529AEF345D9}" type="presParOf" srcId="{FA69E8F5-7653-4B80-9E47-D99618F760F7}" destId="{3E2F055C-37C2-4176-B8C2-BE52E7DCA237}" srcOrd="0" destOrd="0" presId="urn:microsoft.com/office/officeart/2005/8/layout/hierarchy1"/>
    <dgm:cxn modelId="{0E1C32C3-DB23-4DA0-9185-15DF3A6D2A87}" type="presParOf" srcId="{3E2F055C-37C2-4176-B8C2-BE52E7DCA237}" destId="{2D8A431C-AD0A-4667-B633-2004CC5BB7DB}" srcOrd="0" destOrd="0" presId="urn:microsoft.com/office/officeart/2005/8/layout/hierarchy1"/>
    <dgm:cxn modelId="{57AE7E49-C3C6-46D1-9406-A17D6684E93B}" type="presParOf" srcId="{2D8A431C-AD0A-4667-B633-2004CC5BB7DB}" destId="{8BF11335-69D3-4FDD-B9CA-4D87B72CEE31}" srcOrd="0" destOrd="0" presId="urn:microsoft.com/office/officeart/2005/8/layout/hierarchy1"/>
    <dgm:cxn modelId="{3DC9C6E4-1787-4519-8447-BC93CB8C0C21}" type="presParOf" srcId="{2D8A431C-AD0A-4667-B633-2004CC5BB7DB}" destId="{886444F6-4891-4AEE-AEF7-586664DAADCD}" srcOrd="1" destOrd="0" presId="urn:microsoft.com/office/officeart/2005/8/layout/hierarchy1"/>
    <dgm:cxn modelId="{0D05F325-9718-4455-A3B3-842FA5721B3A}" type="presParOf" srcId="{3E2F055C-37C2-4176-B8C2-BE52E7DCA237}" destId="{1B8CBD39-352F-4EDE-859E-E41838CD6E96}" srcOrd="1" destOrd="0" presId="urn:microsoft.com/office/officeart/2005/8/layout/hierarchy1"/>
    <dgm:cxn modelId="{8B63B347-D8D9-49F8-A231-71F75E476AA3}" type="presParOf" srcId="{FA69E8F5-7653-4B80-9E47-D99618F760F7}" destId="{4851E5BB-6054-465E-9479-7C437867C7C8}" srcOrd="1" destOrd="0" presId="urn:microsoft.com/office/officeart/2005/8/layout/hierarchy1"/>
    <dgm:cxn modelId="{3408C0BB-43B3-46EB-8FA1-04735E6EF71E}" type="presParOf" srcId="{4851E5BB-6054-465E-9479-7C437867C7C8}" destId="{FB576D21-4D2F-4C0D-87B4-53EEE1D6D174}" srcOrd="0" destOrd="0" presId="urn:microsoft.com/office/officeart/2005/8/layout/hierarchy1"/>
    <dgm:cxn modelId="{D6983BB0-6302-431F-9A00-ED13AB82E734}" type="presParOf" srcId="{FB576D21-4D2F-4C0D-87B4-53EEE1D6D174}" destId="{8D869878-0998-41D5-AF76-4CA9DC2A859E}" srcOrd="0" destOrd="0" presId="urn:microsoft.com/office/officeart/2005/8/layout/hierarchy1"/>
    <dgm:cxn modelId="{937444FC-9736-4456-B6E2-503763ECC214}" type="presParOf" srcId="{FB576D21-4D2F-4C0D-87B4-53EEE1D6D174}" destId="{8BC45249-D8D1-4347-B57B-083947F6AD7F}" srcOrd="1" destOrd="0" presId="urn:microsoft.com/office/officeart/2005/8/layout/hierarchy1"/>
    <dgm:cxn modelId="{2B193E03-1D31-49F1-9546-7EEC9BA17B63}" type="presParOf" srcId="{4851E5BB-6054-465E-9479-7C437867C7C8}" destId="{036D8180-F241-410E-A2CE-21FCEB454CCC}" srcOrd="1" destOrd="0" presId="urn:microsoft.com/office/officeart/2005/8/layout/hierarchy1"/>
    <dgm:cxn modelId="{6956EFAD-55F1-46C0-A29D-4102DE6073EC}" type="presParOf" srcId="{FA69E8F5-7653-4B80-9E47-D99618F760F7}" destId="{73E8EB11-D468-467E-8EBE-289FAA754647}" srcOrd="2" destOrd="0" presId="urn:microsoft.com/office/officeart/2005/8/layout/hierarchy1"/>
    <dgm:cxn modelId="{FE863963-E1F9-49E2-BF9E-F06EE0A2D469}" type="presParOf" srcId="{73E8EB11-D468-467E-8EBE-289FAA754647}" destId="{FF555C47-1753-4466-AE8C-9EB71359C28E}" srcOrd="0" destOrd="0" presId="urn:microsoft.com/office/officeart/2005/8/layout/hierarchy1"/>
    <dgm:cxn modelId="{33B16085-8C0B-415F-A229-2773A0CB2DE0}" type="presParOf" srcId="{FF555C47-1753-4466-AE8C-9EB71359C28E}" destId="{3A7D8393-A7C6-490D-BB20-92BD1808B6A8}" srcOrd="0" destOrd="0" presId="urn:microsoft.com/office/officeart/2005/8/layout/hierarchy1"/>
    <dgm:cxn modelId="{4B9CC61F-2A87-464B-8323-316FEB98038D}" type="presParOf" srcId="{FF555C47-1753-4466-AE8C-9EB71359C28E}" destId="{43855CEF-A887-4D3C-B2C7-74E40E097346}" srcOrd="1" destOrd="0" presId="urn:microsoft.com/office/officeart/2005/8/layout/hierarchy1"/>
    <dgm:cxn modelId="{02F309A9-4ECE-4641-BC44-3740D96B8254}" type="presParOf" srcId="{73E8EB11-D468-467E-8EBE-289FAA754647}" destId="{491620A7-7E90-49C2-ABF2-ECA395F23B08}" srcOrd="1" destOrd="0" presId="urn:microsoft.com/office/officeart/2005/8/layout/hierarchy1"/>
    <dgm:cxn modelId="{80D7A2C4-72FA-4207-9792-E170184AC817}" type="presParOf" srcId="{FA69E8F5-7653-4B80-9E47-D99618F760F7}" destId="{ACF258D2-92FC-454C-A6C5-F169303443C5}" srcOrd="3" destOrd="0" presId="urn:microsoft.com/office/officeart/2005/8/layout/hierarchy1"/>
    <dgm:cxn modelId="{749E75C6-423C-4EF7-B853-3CCFA9C5D2D8}" type="presParOf" srcId="{ACF258D2-92FC-454C-A6C5-F169303443C5}" destId="{CC0B2546-B96E-40B1-9B27-E7D7F9BEA588}" srcOrd="0" destOrd="0" presId="urn:microsoft.com/office/officeart/2005/8/layout/hierarchy1"/>
    <dgm:cxn modelId="{E91E409E-8CA0-46F8-8D5D-B012A0D73258}" type="presParOf" srcId="{CC0B2546-B96E-40B1-9B27-E7D7F9BEA588}" destId="{61BA8ABE-0C26-4329-9DD0-054D8E9C27A9}" srcOrd="0" destOrd="0" presId="urn:microsoft.com/office/officeart/2005/8/layout/hierarchy1"/>
    <dgm:cxn modelId="{A0A53363-84A2-4DE7-AE3C-CEDC32E25D0D}" type="presParOf" srcId="{CC0B2546-B96E-40B1-9B27-E7D7F9BEA588}" destId="{441B1757-DA01-4C0E-A711-5A62FBEB5E2E}" srcOrd="1" destOrd="0" presId="urn:microsoft.com/office/officeart/2005/8/layout/hierarchy1"/>
    <dgm:cxn modelId="{1FAF286B-BFF6-4212-A830-FA7C18598914}" type="presParOf" srcId="{ACF258D2-92FC-454C-A6C5-F169303443C5}" destId="{A9A4DD12-2FF2-406A-88E8-60EC48B8F2C0}" srcOrd="1" destOrd="0" presId="urn:microsoft.com/office/officeart/2005/8/layout/hierarchy1"/>
    <dgm:cxn modelId="{7A393A09-334A-495A-81C3-E1D29938DF7D}" type="presParOf" srcId="{FA69E8F5-7653-4B80-9E47-D99618F760F7}" destId="{AEFAF491-3A84-4B85-B927-CFC030D4A210}" srcOrd="4" destOrd="0" presId="urn:microsoft.com/office/officeart/2005/8/layout/hierarchy1"/>
    <dgm:cxn modelId="{9A4999AF-9F65-4DDF-AAA5-09FF191F75B6}" type="presParOf" srcId="{AEFAF491-3A84-4B85-B927-CFC030D4A210}" destId="{33F68006-FF0B-4BCF-8F04-F07685988709}" srcOrd="0" destOrd="0" presId="urn:microsoft.com/office/officeart/2005/8/layout/hierarchy1"/>
    <dgm:cxn modelId="{5FC6D9E0-5D82-427A-A311-126776A727AE}" type="presParOf" srcId="{33F68006-FF0B-4BCF-8F04-F07685988709}" destId="{41CD262F-410A-4C9C-B47E-C10DBF1A4672}" srcOrd="0" destOrd="0" presId="urn:microsoft.com/office/officeart/2005/8/layout/hierarchy1"/>
    <dgm:cxn modelId="{ECC2D8D3-A938-4D98-A341-6D03B87F1E81}" type="presParOf" srcId="{33F68006-FF0B-4BCF-8F04-F07685988709}" destId="{6C8F5B39-124A-4A55-8F70-1EF86452BD79}" srcOrd="1" destOrd="0" presId="urn:microsoft.com/office/officeart/2005/8/layout/hierarchy1"/>
    <dgm:cxn modelId="{2A1DA084-B326-4269-AD81-6326E0DEF324}" type="presParOf" srcId="{AEFAF491-3A84-4B85-B927-CFC030D4A210}" destId="{DC596537-2436-4DA2-BCFA-8A470D1A79A7}" srcOrd="1" destOrd="0" presId="urn:microsoft.com/office/officeart/2005/8/layout/hierarchy1"/>
    <dgm:cxn modelId="{5668D808-89BC-4B0E-9923-1132E32E9393}" type="presParOf" srcId="{FA69E8F5-7653-4B80-9E47-D99618F760F7}" destId="{0E2F39E6-D3DE-4230-AFC0-018E5A432F95}" srcOrd="5" destOrd="0" presId="urn:microsoft.com/office/officeart/2005/8/layout/hierarchy1"/>
    <dgm:cxn modelId="{69F15AFB-CD68-4AF9-A9C6-366E9BBB60ED}" type="presParOf" srcId="{0E2F39E6-D3DE-4230-AFC0-018E5A432F95}" destId="{905CDFF2-10EA-4A78-B4AF-3C66011A3F0A}" srcOrd="0" destOrd="0" presId="urn:microsoft.com/office/officeart/2005/8/layout/hierarchy1"/>
    <dgm:cxn modelId="{83818ADD-60D6-4BB9-9413-BC456A89E474}" type="presParOf" srcId="{905CDFF2-10EA-4A78-B4AF-3C66011A3F0A}" destId="{699C93B6-1F19-4707-83B1-4375F5238A9B}" srcOrd="0" destOrd="0" presId="urn:microsoft.com/office/officeart/2005/8/layout/hierarchy1"/>
    <dgm:cxn modelId="{E20A80EE-521D-4079-B52D-4EF75967ECC4}" type="presParOf" srcId="{905CDFF2-10EA-4A78-B4AF-3C66011A3F0A}" destId="{949D64B0-BFEE-43A0-BEAB-41DCFE3D735F}" srcOrd="1" destOrd="0" presId="urn:microsoft.com/office/officeart/2005/8/layout/hierarchy1"/>
    <dgm:cxn modelId="{B2CF3803-01A0-4697-8C02-694B5B48E545}" type="presParOf" srcId="{0E2F39E6-D3DE-4230-AFC0-018E5A432F95}" destId="{A57951CA-1CCB-4B83-B266-7F226FE12E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PictureStrips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ln>
          <a:solidFill>
            <a:srgbClr val="BC955B"/>
          </a:solidFill>
        </a:ln>
      </dgm:spPr>
      <dgm:t>
        <a:bodyPr/>
        <a:lstStyle/>
        <a:p>
          <a:r>
            <a:rPr lang="es-MX" sz="3000" b="1" i="0" dirty="0">
              <a:latin typeface="Montserrat Light" panose="00000400000000000000" pitchFamily="2" charset="0"/>
            </a:rPr>
            <a:t>Difusión</a:t>
          </a:r>
          <a:endParaRPr lang="es-ES" sz="3000" b="1" i="0" dirty="0">
            <a:latin typeface="Montserrat Light" panose="00000400000000000000" pitchFamily="2" charset="0"/>
          </a:endParaRP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AFC95307-F73B-4A46-9917-297DC3DDF702}">
      <dgm:prSet phldrT="[Texto]" custT="1"/>
      <dgm:spPr>
        <a:ln>
          <a:solidFill>
            <a:srgbClr val="BC955B"/>
          </a:solidFill>
        </a:ln>
      </dgm:spPr>
      <dgm:t>
        <a:bodyPr/>
        <a:lstStyle/>
        <a:p>
          <a:r>
            <a:rPr lang="es-MX" sz="3000" b="1" i="0" dirty="0">
              <a:latin typeface="Montserrat Light" panose="00000400000000000000" pitchFamily="2" charset="0"/>
            </a:rPr>
            <a:t>Capacitación y Asesoría</a:t>
          </a:r>
          <a:endParaRPr lang="es-ES" sz="3000" b="1" dirty="0">
            <a:latin typeface="Montserrat Light" panose="00000400000000000000" pitchFamily="2" charset="0"/>
          </a:endParaRPr>
        </a:p>
      </dgm:t>
    </dgm:pt>
    <dgm:pt modelId="{4674C55E-F0AB-4772-B426-E63BCE834179}" type="parTrans" cxnId="{F3EED3FA-6BC6-4883-AB2D-5EBE91AA304B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BB49814A-7F8F-4B1C-8DAD-42DFACC29A76}" type="sibTrans" cxnId="{F3EED3FA-6BC6-4883-AB2D-5EBE91AA304B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08A65C46-E813-4EA5-8646-58F3B1261954}">
      <dgm:prSet phldrT="[Texto]" custT="1"/>
      <dgm:spPr>
        <a:ln>
          <a:solidFill>
            <a:srgbClr val="BC955B"/>
          </a:solidFill>
        </a:ln>
      </dgm:spPr>
      <dgm:t>
        <a:bodyPr/>
        <a:lstStyle/>
        <a:p>
          <a:r>
            <a:rPr lang="es-MX" sz="3000" b="1" i="0" dirty="0">
              <a:latin typeface="Montserrat Light" panose="00000400000000000000" pitchFamily="2" charset="0"/>
            </a:rPr>
            <a:t>Constitución de Comités</a:t>
          </a:r>
          <a:endParaRPr lang="es-ES" sz="3000" b="1" dirty="0">
            <a:latin typeface="Montserrat Light" panose="00000400000000000000" pitchFamily="2" charset="0"/>
          </a:endParaRPr>
        </a:p>
      </dgm:t>
    </dgm:pt>
    <dgm:pt modelId="{03602943-6251-4EE9-93D4-6AD83FDD16B4}" type="parTrans" cxnId="{C59D7A33-3E70-4639-816D-52BC2106FD81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C3E879A0-4136-4DCE-94BF-5C1645E8FBFA}" type="sibTrans" cxnId="{C59D7A33-3E70-4639-816D-52BC2106FD81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105935D3-075F-493C-B058-9146B00128E6}">
      <dgm:prSet phldrT="[Texto]" custT="1"/>
      <dgm:spPr>
        <a:ln>
          <a:solidFill>
            <a:srgbClr val="BC955B"/>
          </a:solidFill>
        </a:ln>
      </dgm:spPr>
      <dgm:t>
        <a:bodyPr/>
        <a:lstStyle/>
        <a:p>
          <a:r>
            <a:rPr lang="es-ES" sz="3000" b="1" i="0" dirty="0">
              <a:latin typeface="Montserrat Light" panose="00000400000000000000" pitchFamily="2" charset="0"/>
            </a:rPr>
            <a:t>Atención a Quejas y Denuncias</a:t>
          </a:r>
          <a:endParaRPr lang="es-ES" sz="3000" b="1" dirty="0">
            <a:latin typeface="Montserrat Light" panose="00000400000000000000" pitchFamily="2" charset="0"/>
          </a:endParaRPr>
        </a:p>
      </dgm:t>
    </dgm:pt>
    <dgm:pt modelId="{EADDB304-6ADD-47EB-BAFF-5B45C8C29543}" type="parTrans" cxnId="{C3DD7AEC-1995-4F45-A04B-FC24DCAB5D43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59073C55-AB56-41A2-8368-D42D2A5BF0AF}" type="sibTrans" cxnId="{C3DD7AEC-1995-4F45-A04B-FC24DCAB5D43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EC5BD438-7076-4AA0-B9FC-F06A830888E3}">
      <dgm:prSet phldrT="[Texto]" custT="1"/>
      <dgm:spPr>
        <a:ln>
          <a:solidFill>
            <a:srgbClr val="BC955B"/>
          </a:solidFill>
        </a:ln>
      </dgm:spPr>
      <dgm:t>
        <a:bodyPr/>
        <a:lstStyle/>
        <a:p>
          <a:r>
            <a:rPr lang="es-MX" sz="3000" b="1" i="0" dirty="0">
              <a:latin typeface="Montserrat Light" panose="00000400000000000000" pitchFamily="2" charset="0"/>
            </a:rPr>
            <a:t>Registro de información</a:t>
          </a:r>
          <a:endParaRPr lang="es-ES" sz="3000" b="1" i="0" dirty="0">
            <a:latin typeface="Montserrat Light" panose="00000400000000000000" pitchFamily="2" charset="0"/>
          </a:endParaRPr>
        </a:p>
      </dgm:t>
    </dgm:pt>
    <dgm:pt modelId="{1F8E46E4-7585-42E2-86A2-9B12E6ED1E47}" type="parTrans" cxnId="{01D1BC7E-3D43-43BA-AF05-D41CBC246ACE}">
      <dgm:prSet/>
      <dgm:spPr/>
      <dgm:t>
        <a:bodyPr/>
        <a:lstStyle/>
        <a:p>
          <a:endParaRPr lang="es-ES"/>
        </a:p>
      </dgm:t>
    </dgm:pt>
    <dgm:pt modelId="{B57DCD91-9A81-451B-B2D3-A5AFC1577769}" type="sibTrans" cxnId="{01D1BC7E-3D43-43BA-AF05-D41CBC246ACE}">
      <dgm:prSet/>
      <dgm:spPr/>
      <dgm:t>
        <a:bodyPr/>
        <a:lstStyle/>
        <a:p>
          <a:endParaRPr lang="es-ES"/>
        </a:p>
      </dgm:t>
    </dgm:pt>
    <dgm:pt modelId="{244DBA28-0BF0-4340-B3CF-C97415DDC5A2}" type="pres">
      <dgm:prSet presAssocID="{7803C55E-12AA-4D31-A02E-5E2A06BE6027}" presName="Name0" presStyleCnt="0">
        <dgm:presLayoutVars>
          <dgm:dir/>
          <dgm:resizeHandles val="exact"/>
        </dgm:presLayoutVars>
      </dgm:prSet>
      <dgm:spPr/>
    </dgm:pt>
    <dgm:pt modelId="{AC55C9F3-930A-49A6-8A4E-5FAF7149E712}" type="pres">
      <dgm:prSet presAssocID="{810E8D06-E17E-478C-9607-FB7C52D07A7A}" presName="composite" presStyleCnt="0"/>
      <dgm:spPr/>
    </dgm:pt>
    <dgm:pt modelId="{CA6F7F58-C241-4D9C-85A4-1E9B911143C3}" type="pres">
      <dgm:prSet presAssocID="{810E8D06-E17E-478C-9607-FB7C52D07A7A}" presName="rect1" presStyleLbl="trAlignAcc1" presStyleIdx="0" presStyleCnt="5">
        <dgm:presLayoutVars>
          <dgm:bulletEnabled val="1"/>
        </dgm:presLayoutVars>
      </dgm:prSet>
      <dgm:spPr/>
    </dgm:pt>
    <dgm:pt modelId="{3D9B8362-F843-48A9-93DA-0DC1B7DE02FA}" type="pres">
      <dgm:prSet presAssocID="{810E8D06-E17E-478C-9607-FB7C52D07A7A}" presName="rect2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66BEBD6-FEF3-43E7-B81C-6E60A0DF4895}" type="pres">
      <dgm:prSet presAssocID="{5E8B4E4C-9437-4420-AD5F-2AD7C08363DA}" presName="sibTrans" presStyleCnt="0"/>
      <dgm:spPr/>
    </dgm:pt>
    <dgm:pt modelId="{001CAA80-FA00-4A4A-99ED-3FCC82B60A25}" type="pres">
      <dgm:prSet presAssocID="{AFC95307-F73B-4A46-9917-297DC3DDF702}" presName="composite" presStyleCnt="0"/>
      <dgm:spPr/>
    </dgm:pt>
    <dgm:pt modelId="{C83B316F-D950-4F2D-9400-A01FFF319DB9}" type="pres">
      <dgm:prSet presAssocID="{AFC95307-F73B-4A46-9917-297DC3DDF702}" presName="rect1" presStyleLbl="trAlignAcc1" presStyleIdx="1" presStyleCnt="5">
        <dgm:presLayoutVars>
          <dgm:bulletEnabled val="1"/>
        </dgm:presLayoutVars>
      </dgm:prSet>
      <dgm:spPr/>
    </dgm:pt>
    <dgm:pt modelId="{C3C23DC8-3CBC-4E7D-A045-CF30B743E104}" type="pres">
      <dgm:prSet presAssocID="{AFC95307-F73B-4A46-9917-297DC3DDF702}" presName="rect2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7FB9A80-44D3-446C-A0E8-71F43074728E}" type="pres">
      <dgm:prSet presAssocID="{BB49814A-7F8F-4B1C-8DAD-42DFACC29A76}" presName="sibTrans" presStyleCnt="0"/>
      <dgm:spPr/>
    </dgm:pt>
    <dgm:pt modelId="{BB6D40DF-817A-4974-9392-A0158E0F206B}" type="pres">
      <dgm:prSet presAssocID="{08A65C46-E813-4EA5-8646-58F3B1261954}" presName="composite" presStyleCnt="0"/>
      <dgm:spPr/>
    </dgm:pt>
    <dgm:pt modelId="{4621FE7D-625D-42D3-98B1-4014C515A34E}" type="pres">
      <dgm:prSet presAssocID="{08A65C46-E813-4EA5-8646-58F3B1261954}" presName="rect1" presStyleLbl="trAlignAcc1" presStyleIdx="2" presStyleCnt="5">
        <dgm:presLayoutVars>
          <dgm:bulletEnabled val="1"/>
        </dgm:presLayoutVars>
      </dgm:prSet>
      <dgm:spPr/>
    </dgm:pt>
    <dgm:pt modelId="{15AC380F-C5E2-4896-829B-26926804E04A}" type="pres">
      <dgm:prSet presAssocID="{08A65C46-E813-4EA5-8646-58F3B1261954}" presName="rect2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7ECC9A0-9A07-4A81-A0C4-A3AEE3C3FC80}" type="pres">
      <dgm:prSet presAssocID="{C3E879A0-4136-4DCE-94BF-5C1645E8FBFA}" presName="sibTrans" presStyleCnt="0"/>
      <dgm:spPr/>
    </dgm:pt>
    <dgm:pt modelId="{019B438D-F7CB-4FEA-91A9-186391D01026}" type="pres">
      <dgm:prSet presAssocID="{EC5BD438-7076-4AA0-B9FC-F06A830888E3}" presName="composite" presStyleCnt="0"/>
      <dgm:spPr/>
    </dgm:pt>
    <dgm:pt modelId="{2F83D49D-F245-4928-8511-59FEAADD23F4}" type="pres">
      <dgm:prSet presAssocID="{EC5BD438-7076-4AA0-B9FC-F06A830888E3}" presName="rect1" presStyleLbl="trAlignAcc1" presStyleIdx="3" presStyleCnt="5">
        <dgm:presLayoutVars>
          <dgm:bulletEnabled val="1"/>
        </dgm:presLayoutVars>
      </dgm:prSet>
      <dgm:spPr/>
    </dgm:pt>
    <dgm:pt modelId="{A17B0FF3-229D-436D-B6D4-F8AF1A52B042}" type="pres">
      <dgm:prSet presAssocID="{EC5BD438-7076-4AA0-B9FC-F06A830888E3}" presName="rect2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0EE1B11-6EC7-4C65-BFC2-75D0E7196BFF}" type="pres">
      <dgm:prSet presAssocID="{B57DCD91-9A81-451B-B2D3-A5AFC1577769}" presName="sibTrans" presStyleCnt="0"/>
      <dgm:spPr/>
    </dgm:pt>
    <dgm:pt modelId="{497021D8-DBFD-4E1A-A0C9-178AC89C4CE0}" type="pres">
      <dgm:prSet presAssocID="{105935D3-075F-493C-B058-9146B00128E6}" presName="composite" presStyleCnt="0"/>
      <dgm:spPr/>
    </dgm:pt>
    <dgm:pt modelId="{3E950517-0388-46FC-9AC6-AEC7285BF67D}" type="pres">
      <dgm:prSet presAssocID="{105935D3-075F-493C-B058-9146B00128E6}" presName="rect1" presStyleLbl="trAlignAcc1" presStyleIdx="4" presStyleCnt="5">
        <dgm:presLayoutVars>
          <dgm:bulletEnabled val="1"/>
        </dgm:presLayoutVars>
      </dgm:prSet>
      <dgm:spPr/>
    </dgm:pt>
    <dgm:pt modelId="{8838665E-0C1E-4DAE-800E-8AAA0191CAB7}" type="pres">
      <dgm:prSet presAssocID="{105935D3-075F-493C-B058-9146B00128E6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C59D7A33-3E70-4639-816D-52BC2106FD81}" srcId="{7803C55E-12AA-4D31-A02E-5E2A06BE6027}" destId="{08A65C46-E813-4EA5-8646-58F3B1261954}" srcOrd="2" destOrd="0" parTransId="{03602943-6251-4EE9-93D4-6AD83FDD16B4}" sibTransId="{C3E879A0-4136-4DCE-94BF-5C1645E8FBFA}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8C9E9F4C-0E97-4B3D-B9C3-4F8663D483E8}" type="presOf" srcId="{08A65C46-E813-4EA5-8646-58F3B1261954}" destId="{4621FE7D-625D-42D3-98B1-4014C515A34E}" srcOrd="0" destOrd="0" presId="urn:microsoft.com/office/officeart/2008/layout/PictureStrips"/>
    <dgm:cxn modelId="{01D1BC7E-3D43-43BA-AF05-D41CBC246ACE}" srcId="{7803C55E-12AA-4D31-A02E-5E2A06BE6027}" destId="{EC5BD438-7076-4AA0-B9FC-F06A830888E3}" srcOrd="3" destOrd="0" parTransId="{1F8E46E4-7585-42E2-86A2-9B12E6ED1E47}" sibTransId="{B57DCD91-9A81-451B-B2D3-A5AFC1577769}"/>
    <dgm:cxn modelId="{11499487-4A50-4CFC-B285-BD5529FACB84}" type="presOf" srcId="{105935D3-075F-493C-B058-9146B00128E6}" destId="{3E950517-0388-46FC-9AC6-AEC7285BF67D}" srcOrd="0" destOrd="0" presId="urn:microsoft.com/office/officeart/2008/layout/PictureStrips"/>
    <dgm:cxn modelId="{AA80C294-D0DD-4B7F-BAA3-11396542ECF8}" type="presOf" srcId="{EC5BD438-7076-4AA0-B9FC-F06A830888E3}" destId="{2F83D49D-F245-4928-8511-59FEAADD23F4}" srcOrd="0" destOrd="0" presId="urn:microsoft.com/office/officeart/2008/layout/PictureStrips"/>
    <dgm:cxn modelId="{E51320B4-04D8-4C19-8432-C2597BF5E0EA}" type="presOf" srcId="{AFC95307-F73B-4A46-9917-297DC3DDF702}" destId="{C83B316F-D950-4F2D-9400-A01FFF319DB9}" srcOrd="0" destOrd="0" presId="urn:microsoft.com/office/officeart/2008/layout/PictureStrips"/>
    <dgm:cxn modelId="{16CB88B4-CBE0-4E4E-96AF-9B053427D478}" type="presOf" srcId="{810E8D06-E17E-478C-9607-FB7C52D07A7A}" destId="{CA6F7F58-C241-4D9C-85A4-1E9B911143C3}" srcOrd="0" destOrd="0" presId="urn:microsoft.com/office/officeart/2008/layout/PictureStrips"/>
    <dgm:cxn modelId="{8CA517CC-7F48-4D6D-BFAD-96D340DA6EEB}" type="presOf" srcId="{7803C55E-12AA-4D31-A02E-5E2A06BE6027}" destId="{244DBA28-0BF0-4340-B3CF-C97415DDC5A2}" srcOrd="0" destOrd="0" presId="urn:microsoft.com/office/officeart/2008/layout/PictureStrips"/>
    <dgm:cxn modelId="{C3DD7AEC-1995-4F45-A04B-FC24DCAB5D43}" srcId="{7803C55E-12AA-4D31-A02E-5E2A06BE6027}" destId="{105935D3-075F-493C-B058-9146B00128E6}" srcOrd="4" destOrd="0" parTransId="{EADDB304-6ADD-47EB-BAFF-5B45C8C29543}" sibTransId="{59073C55-AB56-41A2-8368-D42D2A5BF0AF}"/>
    <dgm:cxn modelId="{F3EED3FA-6BC6-4883-AB2D-5EBE91AA304B}" srcId="{7803C55E-12AA-4D31-A02E-5E2A06BE6027}" destId="{AFC95307-F73B-4A46-9917-297DC3DDF702}" srcOrd="1" destOrd="0" parTransId="{4674C55E-F0AB-4772-B426-E63BCE834179}" sibTransId="{BB49814A-7F8F-4B1C-8DAD-42DFACC29A76}"/>
    <dgm:cxn modelId="{5756233A-DEAB-4D1F-B588-32C95232D46E}" type="presParOf" srcId="{244DBA28-0BF0-4340-B3CF-C97415DDC5A2}" destId="{AC55C9F3-930A-49A6-8A4E-5FAF7149E712}" srcOrd="0" destOrd="0" presId="urn:microsoft.com/office/officeart/2008/layout/PictureStrips"/>
    <dgm:cxn modelId="{D5ED6E06-F4A6-42FF-84F7-CCC54DF08BA8}" type="presParOf" srcId="{AC55C9F3-930A-49A6-8A4E-5FAF7149E712}" destId="{CA6F7F58-C241-4D9C-85A4-1E9B911143C3}" srcOrd="0" destOrd="0" presId="urn:microsoft.com/office/officeart/2008/layout/PictureStrips"/>
    <dgm:cxn modelId="{4D7A6279-5C5D-4EB8-AC24-3743BD912914}" type="presParOf" srcId="{AC55C9F3-930A-49A6-8A4E-5FAF7149E712}" destId="{3D9B8362-F843-48A9-93DA-0DC1B7DE02FA}" srcOrd="1" destOrd="0" presId="urn:microsoft.com/office/officeart/2008/layout/PictureStrips"/>
    <dgm:cxn modelId="{E19EBD2E-5033-47AB-A2D9-01A8044EC81E}" type="presParOf" srcId="{244DBA28-0BF0-4340-B3CF-C97415DDC5A2}" destId="{E66BEBD6-FEF3-43E7-B81C-6E60A0DF4895}" srcOrd="1" destOrd="0" presId="urn:microsoft.com/office/officeart/2008/layout/PictureStrips"/>
    <dgm:cxn modelId="{BE79A71A-A16F-4C59-B90F-C164F0999D07}" type="presParOf" srcId="{244DBA28-0BF0-4340-B3CF-C97415DDC5A2}" destId="{001CAA80-FA00-4A4A-99ED-3FCC82B60A25}" srcOrd="2" destOrd="0" presId="urn:microsoft.com/office/officeart/2008/layout/PictureStrips"/>
    <dgm:cxn modelId="{5E0DDDB1-7615-4E1B-A217-295F328BE85E}" type="presParOf" srcId="{001CAA80-FA00-4A4A-99ED-3FCC82B60A25}" destId="{C83B316F-D950-4F2D-9400-A01FFF319DB9}" srcOrd="0" destOrd="0" presId="urn:microsoft.com/office/officeart/2008/layout/PictureStrips"/>
    <dgm:cxn modelId="{50134836-1EED-4A49-AAF1-9E11BA3490C0}" type="presParOf" srcId="{001CAA80-FA00-4A4A-99ED-3FCC82B60A25}" destId="{C3C23DC8-3CBC-4E7D-A045-CF30B743E104}" srcOrd="1" destOrd="0" presId="urn:microsoft.com/office/officeart/2008/layout/PictureStrips"/>
    <dgm:cxn modelId="{2A696A4B-E327-4151-8C06-0DDA462C85F0}" type="presParOf" srcId="{244DBA28-0BF0-4340-B3CF-C97415DDC5A2}" destId="{B7FB9A80-44D3-446C-A0E8-71F43074728E}" srcOrd="3" destOrd="0" presId="urn:microsoft.com/office/officeart/2008/layout/PictureStrips"/>
    <dgm:cxn modelId="{FC8E0B45-251D-424E-9D62-EF669FD7AE70}" type="presParOf" srcId="{244DBA28-0BF0-4340-B3CF-C97415DDC5A2}" destId="{BB6D40DF-817A-4974-9392-A0158E0F206B}" srcOrd="4" destOrd="0" presId="urn:microsoft.com/office/officeart/2008/layout/PictureStrips"/>
    <dgm:cxn modelId="{01E1DFA6-B58A-4C20-BEE5-7E90DD73CE6B}" type="presParOf" srcId="{BB6D40DF-817A-4974-9392-A0158E0F206B}" destId="{4621FE7D-625D-42D3-98B1-4014C515A34E}" srcOrd="0" destOrd="0" presId="urn:microsoft.com/office/officeart/2008/layout/PictureStrips"/>
    <dgm:cxn modelId="{9F7A4BE5-B56D-4982-9A8F-C05F2D5A9CEA}" type="presParOf" srcId="{BB6D40DF-817A-4974-9392-A0158E0F206B}" destId="{15AC380F-C5E2-4896-829B-26926804E04A}" srcOrd="1" destOrd="0" presId="urn:microsoft.com/office/officeart/2008/layout/PictureStrips"/>
    <dgm:cxn modelId="{F29B9DF5-6779-4578-A387-221DD87C79C1}" type="presParOf" srcId="{244DBA28-0BF0-4340-B3CF-C97415DDC5A2}" destId="{97ECC9A0-9A07-4A81-A0C4-A3AEE3C3FC80}" srcOrd="5" destOrd="0" presId="urn:microsoft.com/office/officeart/2008/layout/PictureStrips"/>
    <dgm:cxn modelId="{C2E9E995-8A02-4069-AB57-812859F1AE69}" type="presParOf" srcId="{244DBA28-0BF0-4340-B3CF-C97415DDC5A2}" destId="{019B438D-F7CB-4FEA-91A9-186391D01026}" srcOrd="6" destOrd="0" presId="urn:microsoft.com/office/officeart/2008/layout/PictureStrips"/>
    <dgm:cxn modelId="{4D311646-15A4-472E-BD14-01042E2630C2}" type="presParOf" srcId="{019B438D-F7CB-4FEA-91A9-186391D01026}" destId="{2F83D49D-F245-4928-8511-59FEAADD23F4}" srcOrd="0" destOrd="0" presId="urn:microsoft.com/office/officeart/2008/layout/PictureStrips"/>
    <dgm:cxn modelId="{E2CC8B52-BFF4-4AB4-9467-8C0E5964D871}" type="presParOf" srcId="{019B438D-F7CB-4FEA-91A9-186391D01026}" destId="{A17B0FF3-229D-436D-B6D4-F8AF1A52B042}" srcOrd="1" destOrd="0" presId="urn:microsoft.com/office/officeart/2008/layout/PictureStrips"/>
    <dgm:cxn modelId="{FA8FCDC6-D9AC-4183-A9BD-24E6D6172E2A}" type="presParOf" srcId="{244DBA28-0BF0-4340-B3CF-C97415DDC5A2}" destId="{E0EE1B11-6EC7-4C65-BFC2-75D0E7196BFF}" srcOrd="7" destOrd="0" presId="urn:microsoft.com/office/officeart/2008/layout/PictureStrips"/>
    <dgm:cxn modelId="{69F57626-15A2-4941-AD09-AA3AFA55B962}" type="presParOf" srcId="{244DBA28-0BF0-4340-B3CF-C97415DDC5A2}" destId="{497021D8-DBFD-4E1A-A0C9-178AC89C4CE0}" srcOrd="8" destOrd="0" presId="urn:microsoft.com/office/officeart/2008/layout/PictureStrips"/>
    <dgm:cxn modelId="{826A31B8-480D-4FC8-AAFF-6E7301F77A54}" type="presParOf" srcId="{497021D8-DBFD-4E1A-A0C9-178AC89C4CE0}" destId="{3E950517-0388-46FC-9AC6-AEC7285BF67D}" srcOrd="0" destOrd="0" presId="urn:microsoft.com/office/officeart/2008/layout/PictureStrips"/>
    <dgm:cxn modelId="{A68A56EA-C9C2-41C5-8077-42B1F83AC764}" type="presParOf" srcId="{497021D8-DBFD-4E1A-A0C9-178AC89C4CE0}" destId="{8838665E-0C1E-4DAE-800E-8AAA0191CAB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RadialCluster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solidFill>
          <a:srgbClr val="13322B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ES" sz="18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Beneficiarios</a:t>
          </a: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53B8C527-62D7-4CB0-8682-BD4ADCDA2048}">
      <dgm:prSet phldrT="[Texto]"/>
      <dgm:spPr/>
      <dgm:t>
        <a:bodyPr/>
        <a:lstStyle/>
        <a:p>
          <a:endParaRPr lang="es-ES"/>
        </a:p>
      </dgm:t>
    </dgm:pt>
    <dgm:pt modelId="{066DE334-9D34-4854-9B63-FCC86B99DBF1}" type="parTrans" cxnId="{0029F8E6-CBA2-4183-8079-6CC3A0CF3940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D78D1A13-0834-400A-849E-D1CEC573871A}" type="sibTrans" cxnId="{0029F8E6-CBA2-4183-8079-6CC3A0CF3940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B1CBE4C1-EEB0-45A6-8FE5-67A4594BDBF3}">
      <dgm:prSet custT="1"/>
      <dgm:spPr>
        <a:solidFill>
          <a:srgbClr val="A22243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MX" sz="17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Secretaría de la Función Pública</a:t>
          </a:r>
          <a:endParaRPr lang="es-ES" sz="1700" b="1" kern="1200" dirty="0">
            <a:solidFill>
              <a:schemeClr val="bg1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DBD45BD1-3B71-43A9-AB68-638BF0A255C8}" type="parTrans" cxnId="{A18C30EC-6062-4C3A-8BCD-788CFC0A5701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4B5BA19D-3CE0-4EF5-A298-01FEF19659F6}" type="sibTrans" cxnId="{A18C30EC-6062-4C3A-8BCD-788CFC0A5701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E99EC56F-AE3D-4605-BA88-B0BE10A3C4C4}">
      <dgm:prSet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Instancias Normativas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194DB3F2-7860-4BAD-8F41-020FDFBAB980}" type="parTrans" cxnId="{261BEB5B-0A14-4FBA-AF3D-EFD536048D3D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BC3E86E4-BBAF-449D-A3D8-57D178C81546}" type="sibTrans" cxnId="{261BEB5B-0A14-4FBA-AF3D-EFD536048D3D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C1D2A08E-D578-466D-B875-91780BC8F7C7}">
      <dgm:prSet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Instancias Ejecutoras 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35C39DC2-C2A3-466F-9B69-5763033C5B00}" type="parTrans" cxnId="{237CEA2A-D390-4FB0-8709-A65DB3FB7D14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CBCDB753-34BA-4CB5-8DFB-F2945BEF9C75}" type="sibTrans" cxnId="{237CEA2A-D390-4FB0-8709-A65DB3FB7D14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BCDF244A-B0DD-433B-97BD-86AEF0AF8FB5}">
      <dgm:prSet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Representaciones Federales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9CC506BB-59A8-4FBF-98B3-3848A0E451D0}" type="parTrans" cxnId="{4BE80BF0-F8BC-412A-8565-66CF56375A79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EA9F0418-F554-45FB-8B65-B92775589036}" type="sibTrans" cxnId="{4BE80BF0-F8BC-412A-8565-66CF56375A79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77CE5B22-A9D0-4CF0-880B-BDC22E599EBC}">
      <dgm:prSet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Órganos de Control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92694A5D-E427-4D2E-B715-DA85533C4806}" type="parTrans" cxnId="{99A577B9-177B-4A84-9F26-799B1C3C59D9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E51C7BD3-4D67-49C1-9846-22586BBC93D6}" type="sibTrans" cxnId="{99A577B9-177B-4A84-9F26-799B1C3C59D9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282D08E3-BFB8-4482-A595-8494CAD1E163}">
      <dgm:prSet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Instituciones Académicas y OSC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3CF79B98-9AC8-44FA-9055-9E87F779E259}" type="parTrans" cxnId="{D4F165E0-C95B-49C9-B765-D3968CF0C7FF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D9701E60-4D90-47D9-84B5-94513A0BE832}" type="sibTrans" cxnId="{D4F165E0-C95B-49C9-B765-D3968CF0C7FF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44F6459A-F51E-4ECC-81BF-E71FBAC27987}" type="pres">
      <dgm:prSet presAssocID="{7803C55E-12AA-4D31-A02E-5E2A06BE602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2012DDF-74D3-44F7-8D4F-64582817FA1E}" type="pres">
      <dgm:prSet presAssocID="{810E8D06-E17E-478C-9607-FB7C52D07A7A}" presName="singleCycle" presStyleCnt="0"/>
      <dgm:spPr/>
    </dgm:pt>
    <dgm:pt modelId="{DCEFEC41-0233-489A-BF93-1F2C99A04EFB}" type="pres">
      <dgm:prSet presAssocID="{810E8D06-E17E-478C-9607-FB7C52D07A7A}" presName="singleCenter" presStyleLbl="node1" presStyleIdx="0" presStyleCnt="7" custLinFactNeighborX="829" custLinFactNeighborY="7416">
        <dgm:presLayoutVars>
          <dgm:chMax val="7"/>
          <dgm:chPref val="7"/>
        </dgm:presLayoutVars>
      </dgm:prSet>
      <dgm:spPr>
        <a:xfrm>
          <a:off x="4599927" y="2322750"/>
          <a:ext cx="1702725" cy="1702725"/>
        </a:xfrm>
        <a:prstGeom prst="roundRect">
          <a:avLst/>
        </a:prstGeom>
      </dgm:spPr>
    </dgm:pt>
    <dgm:pt modelId="{AAE20EC8-C424-4D9B-85B4-4FB6DB2671B6}" type="pres">
      <dgm:prSet presAssocID="{DBD45BD1-3B71-43A9-AB68-638BF0A255C8}" presName="Name56" presStyleLbl="parChTrans1D2" presStyleIdx="0" presStyleCnt="6"/>
      <dgm:spPr/>
    </dgm:pt>
    <dgm:pt modelId="{92D2DA7B-5FBE-4536-AB01-F29C3D7D4AE4}" type="pres">
      <dgm:prSet presAssocID="{B1CBE4C1-EEB0-45A6-8FE5-67A4594BDBF3}" presName="text0" presStyleLbl="node1" presStyleIdx="1" presStyleCnt="7" custScaleX="164065" custScaleY="108403" custRadScaleRad="67118" custRadScaleInc="4676">
        <dgm:presLayoutVars>
          <dgm:bulletEnabled val="1"/>
        </dgm:presLayoutVars>
      </dgm:prSet>
      <dgm:spPr>
        <a:xfrm>
          <a:off x="4515104" y="698438"/>
          <a:ext cx="1871695" cy="1236689"/>
        </a:xfrm>
        <a:prstGeom prst="roundRect">
          <a:avLst/>
        </a:prstGeom>
      </dgm:spPr>
    </dgm:pt>
    <dgm:pt modelId="{BC7C73BD-3BC6-4C2F-A118-F82E24A01D89}" type="pres">
      <dgm:prSet presAssocID="{35C39DC2-C2A3-466F-9B69-5763033C5B00}" presName="Name56" presStyleLbl="parChTrans1D2" presStyleIdx="1" presStyleCnt="6"/>
      <dgm:spPr/>
    </dgm:pt>
    <dgm:pt modelId="{86E46305-C02E-48FD-AAA3-98442D326E2C}" type="pres">
      <dgm:prSet presAssocID="{C1D2A08E-D578-466D-B875-91780BC8F7C7}" presName="text0" presStyleLbl="node1" presStyleIdx="2" presStyleCnt="7" custScaleX="176720" custScaleY="108403" custRadScaleRad="99235" custRadScaleInc="35405">
        <dgm:presLayoutVars>
          <dgm:bulletEnabled val="1"/>
        </dgm:presLayoutVars>
      </dgm:prSet>
      <dgm:spPr>
        <a:xfrm>
          <a:off x="6527853" y="1473086"/>
          <a:ext cx="2016067" cy="1236689"/>
        </a:xfrm>
        <a:prstGeom prst="roundRect">
          <a:avLst/>
        </a:prstGeom>
      </dgm:spPr>
    </dgm:pt>
    <dgm:pt modelId="{FE8D6711-1A56-40F3-8A76-FE1423F42C20}" type="pres">
      <dgm:prSet presAssocID="{9CC506BB-59A8-4FBF-98B3-3848A0E451D0}" presName="Name56" presStyleLbl="parChTrans1D2" presStyleIdx="2" presStyleCnt="6"/>
      <dgm:spPr/>
    </dgm:pt>
    <dgm:pt modelId="{D958AF51-6984-4408-AE0F-094FD4FD93FB}" type="pres">
      <dgm:prSet presAssocID="{BCDF244A-B0DD-433B-97BD-86AEF0AF8FB5}" presName="text0" presStyleLbl="node1" presStyleIdx="3" presStyleCnt="7" custScaleX="185157" custScaleY="108403" custRadScaleRad="105564" custRadScaleInc="-5762">
        <dgm:presLayoutVars>
          <dgm:bulletEnabled val="1"/>
        </dgm:presLayoutVars>
      </dgm:prSet>
      <dgm:spPr>
        <a:xfrm>
          <a:off x="6465188" y="3353023"/>
          <a:ext cx="2112318" cy="1236689"/>
        </a:xfrm>
        <a:prstGeom prst="roundRect">
          <a:avLst/>
        </a:prstGeom>
      </dgm:spPr>
    </dgm:pt>
    <dgm:pt modelId="{35135113-3A29-4645-A943-D74C990008B9}" type="pres">
      <dgm:prSet presAssocID="{92694A5D-E427-4D2E-B715-DA85533C4806}" presName="Name56" presStyleLbl="parChTrans1D2" presStyleIdx="3" presStyleCnt="6"/>
      <dgm:spPr/>
    </dgm:pt>
    <dgm:pt modelId="{248BC236-1DD6-49C2-A818-2BA29827E05B}" type="pres">
      <dgm:prSet presAssocID="{77CE5B22-A9D0-4CF0-880B-BDC22E599EBC}" presName="text0" presStyleLbl="node1" presStyleIdx="4" presStyleCnt="7" custScaleX="164065" custScaleY="108403">
        <dgm:presLayoutVars>
          <dgm:bulletEnabled val="1"/>
        </dgm:presLayoutVars>
      </dgm:prSet>
      <dgm:spPr>
        <a:xfrm>
          <a:off x="4477855" y="4486504"/>
          <a:ext cx="1871695" cy="1236689"/>
        </a:xfrm>
        <a:prstGeom prst="roundRect">
          <a:avLst/>
        </a:prstGeom>
      </dgm:spPr>
    </dgm:pt>
    <dgm:pt modelId="{65CF59D6-9CFF-413E-8BBB-9C9389060826}" type="pres">
      <dgm:prSet presAssocID="{3CF79B98-9AC8-44FA-9055-9E87F779E259}" presName="Name56" presStyleLbl="parChTrans1D2" presStyleIdx="4" presStyleCnt="6"/>
      <dgm:spPr/>
    </dgm:pt>
    <dgm:pt modelId="{52F9AAE0-BC7B-4A9C-A9AE-DBD9DE83C98C}" type="pres">
      <dgm:prSet presAssocID="{282D08E3-BFB8-4482-A595-8494CAD1E163}" presName="text0" presStyleLbl="node1" presStyleIdx="5" presStyleCnt="7" custScaleX="164065" custScaleY="108403">
        <dgm:presLayoutVars>
          <dgm:bulletEnabled val="1"/>
        </dgm:presLayoutVars>
      </dgm:prSet>
      <dgm:spPr>
        <a:xfrm>
          <a:off x="2514597" y="3353017"/>
          <a:ext cx="1871695" cy="1236689"/>
        </a:xfrm>
        <a:prstGeom prst="roundRect">
          <a:avLst/>
        </a:prstGeom>
      </dgm:spPr>
    </dgm:pt>
    <dgm:pt modelId="{716267A7-1301-48C6-9720-DA5670A2A75D}" type="pres">
      <dgm:prSet presAssocID="{194DB3F2-7860-4BAD-8F41-020FDFBAB980}" presName="Name56" presStyleLbl="parChTrans1D2" presStyleIdx="5" presStyleCnt="6"/>
      <dgm:spPr/>
    </dgm:pt>
    <dgm:pt modelId="{82E99FC1-9F37-4569-B354-FB636B708EBD}" type="pres">
      <dgm:prSet presAssocID="{E99EC56F-AE3D-4605-BA88-B0BE10A3C4C4}" presName="text0" presStyleLbl="node1" presStyleIdx="6" presStyleCnt="7" custScaleX="164065" custScaleY="108403" custRadScaleRad="92457" custRadScaleInc="-25711">
        <dgm:presLayoutVars>
          <dgm:bulletEnabled val="1"/>
        </dgm:presLayoutVars>
      </dgm:prSet>
      <dgm:spPr>
        <a:xfrm>
          <a:off x="2538452" y="1424649"/>
          <a:ext cx="1871695" cy="1236689"/>
        </a:xfrm>
        <a:prstGeom prst="roundRect">
          <a:avLst/>
        </a:prstGeom>
      </dgm:spPr>
    </dgm:pt>
  </dgm:ptLst>
  <dgm:cxnLst>
    <dgm:cxn modelId="{2DA4D502-BD60-4A01-95B4-1FA8C4C61F3B}" type="presOf" srcId="{7803C55E-12AA-4D31-A02E-5E2A06BE6027}" destId="{44F6459A-F51E-4ECC-81BF-E71FBAC27987}" srcOrd="0" destOrd="0" presId="urn:microsoft.com/office/officeart/2008/layout/RadialCluster"/>
    <dgm:cxn modelId="{70C51B10-9254-44BA-BACC-BE0BA9E2D482}" type="presOf" srcId="{77CE5B22-A9D0-4CF0-880B-BDC22E599EBC}" destId="{248BC236-1DD6-49C2-A818-2BA29827E05B}" srcOrd="0" destOrd="0" presId="urn:microsoft.com/office/officeart/2008/layout/RadialCluster"/>
    <dgm:cxn modelId="{237CEA2A-D390-4FB0-8709-A65DB3FB7D14}" srcId="{810E8D06-E17E-478C-9607-FB7C52D07A7A}" destId="{C1D2A08E-D578-466D-B875-91780BC8F7C7}" srcOrd="1" destOrd="0" parTransId="{35C39DC2-C2A3-466F-9B69-5763033C5B00}" sibTransId="{CBCDB753-34BA-4CB5-8DFB-F2945BEF9C75}"/>
    <dgm:cxn modelId="{8ED9CA2F-DDF0-4F85-A98C-15D1E54C401E}" type="presOf" srcId="{3CF79B98-9AC8-44FA-9055-9E87F779E259}" destId="{65CF59D6-9CFF-413E-8BBB-9C9389060826}" srcOrd="0" destOrd="0" presId="urn:microsoft.com/office/officeart/2008/layout/RadialCluster"/>
    <dgm:cxn modelId="{483F1634-08BA-481C-A4DB-5A269048935D}" type="presOf" srcId="{282D08E3-BFB8-4482-A595-8494CAD1E163}" destId="{52F9AAE0-BC7B-4A9C-A9AE-DBD9DE83C98C}" srcOrd="0" destOrd="0" presId="urn:microsoft.com/office/officeart/2008/layout/RadialCluster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261BEB5B-0A14-4FBA-AF3D-EFD536048D3D}" srcId="{810E8D06-E17E-478C-9607-FB7C52D07A7A}" destId="{E99EC56F-AE3D-4605-BA88-B0BE10A3C4C4}" srcOrd="5" destOrd="0" parTransId="{194DB3F2-7860-4BAD-8F41-020FDFBAB980}" sibTransId="{BC3E86E4-BBAF-449D-A3D8-57D178C81546}"/>
    <dgm:cxn modelId="{7B5B5469-CDC9-4609-B940-DF48C6468A60}" type="presOf" srcId="{194DB3F2-7860-4BAD-8F41-020FDFBAB980}" destId="{716267A7-1301-48C6-9720-DA5670A2A75D}" srcOrd="0" destOrd="0" presId="urn:microsoft.com/office/officeart/2008/layout/RadialCluster"/>
    <dgm:cxn modelId="{5C916B92-0DD6-4F74-9EFD-3E3AEFE00CF9}" type="presOf" srcId="{9CC506BB-59A8-4FBF-98B3-3848A0E451D0}" destId="{FE8D6711-1A56-40F3-8A76-FE1423F42C20}" srcOrd="0" destOrd="0" presId="urn:microsoft.com/office/officeart/2008/layout/RadialCluster"/>
    <dgm:cxn modelId="{B48213A0-153F-4760-9800-842117ED0A0B}" type="presOf" srcId="{35C39DC2-C2A3-466F-9B69-5763033C5B00}" destId="{BC7C73BD-3BC6-4C2F-A118-F82E24A01D89}" srcOrd="0" destOrd="0" presId="urn:microsoft.com/office/officeart/2008/layout/RadialCluster"/>
    <dgm:cxn modelId="{A60BCAA2-D83D-4588-899C-361236E48615}" type="presOf" srcId="{92694A5D-E427-4D2E-B715-DA85533C4806}" destId="{35135113-3A29-4645-A943-D74C990008B9}" srcOrd="0" destOrd="0" presId="urn:microsoft.com/office/officeart/2008/layout/RadialCluster"/>
    <dgm:cxn modelId="{A9C542A9-48B1-46E1-A7C5-B86D08103720}" type="presOf" srcId="{E99EC56F-AE3D-4605-BA88-B0BE10A3C4C4}" destId="{82E99FC1-9F37-4569-B354-FB636B708EBD}" srcOrd="0" destOrd="0" presId="urn:microsoft.com/office/officeart/2008/layout/RadialCluster"/>
    <dgm:cxn modelId="{E5FC47AF-3071-4C3C-88FD-AF38438DBFC3}" type="presOf" srcId="{810E8D06-E17E-478C-9607-FB7C52D07A7A}" destId="{DCEFEC41-0233-489A-BF93-1F2C99A04EFB}" srcOrd="0" destOrd="0" presId="urn:microsoft.com/office/officeart/2008/layout/RadialCluster"/>
    <dgm:cxn modelId="{68696BB1-28D2-46D5-B641-B2638F4CD731}" type="presOf" srcId="{DBD45BD1-3B71-43A9-AB68-638BF0A255C8}" destId="{AAE20EC8-C424-4D9B-85B4-4FB6DB2671B6}" srcOrd="0" destOrd="0" presId="urn:microsoft.com/office/officeart/2008/layout/RadialCluster"/>
    <dgm:cxn modelId="{836425B2-4F3C-44F0-ADD9-A12B3AADC208}" type="presOf" srcId="{BCDF244A-B0DD-433B-97BD-86AEF0AF8FB5}" destId="{D958AF51-6984-4408-AE0F-094FD4FD93FB}" srcOrd="0" destOrd="0" presId="urn:microsoft.com/office/officeart/2008/layout/RadialCluster"/>
    <dgm:cxn modelId="{99A577B9-177B-4A84-9F26-799B1C3C59D9}" srcId="{810E8D06-E17E-478C-9607-FB7C52D07A7A}" destId="{77CE5B22-A9D0-4CF0-880B-BDC22E599EBC}" srcOrd="3" destOrd="0" parTransId="{92694A5D-E427-4D2E-B715-DA85533C4806}" sibTransId="{E51C7BD3-4D67-49C1-9846-22586BBC93D6}"/>
    <dgm:cxn modelId="{6F3AF6BF-B614-4B71-A6BC-FCD3DD432777}" type="presOf" srcId="{C1D2A08E-D578-466D-B875-91780BC8F7C7}" destId="{86E46305-C02E-48FD-AAA3-98442D326E2C}" srcOrd="0" destOrd="0" presId="urn:microsoft.com/office/officeart/2008/layout/RadialCluster"/>
    <dgm:cxn modelId="{869770DB-6AA9-4810-953F-18FB1CCFE381}" type="presOf" srcId="{B1CBE4C1-EEB0-45A6-8FE5-67A4594BDBF3}" destId="{92D2DA7B-5FBE-4536-AB01-F29C3D7D4AE4}" srcOrd="0" destOrd="0" presId="urn:microsoft.com/office/officeart/2008/layout/RadialCluster"/>
    <dgm:cxn modelId="{D4F165E0-C95B-49C9-B765-D3968CF0C7FF}" srcId="{810E8D06-E17E-478C-9607-FB7C52D07A7A}" destId="{282D08E3-BFB8-4482-A595-8494CAD1E163}" srcOrd="4" destOrd="0" parTransId="{3CF79B98-9AC8-44FA-9055-9E87F779E259}" sibTransId="{D9701E60-4D90-47D9-84B5-94513A0BE832}"/>
    <dgm:cxn modelId="{0029F8E6-CBA2-4183-8079-6CC3A0CF3940}" srcId="{7803C55E-12AA-4D31-A02E-5E2A06BE6027}" destId="{53B8C527-62D7-4CB0-8682-BD4ADCDA2048}" srcOrd="1" destOrd="0" parTransId="{066DE334-9D34-4854-9B63-FCC86B99DBF1}" sibTransId="{D78D1A13-0834-400A-849E-D1CEC573871A}"/>
    <dgm:cxn modelId="{A18C30EC-6062-4C3A-8BCD-788CFC0A5701}" srcId="{810E8D06-E17E-478C-9607-FB7C52D07A7A}" destId="{B1CBE4C1-EEB0-45A6-8FE5-67A4594BDBF3}" srcOrd="0" destOrd="0" parTransId="{DBD45BD1-3B71-43A9-AB68-638BF0A255C8}" sibTransId="{4B5BA19D-3CE0-4EF5-A298-01FEF19659F6}"/>
    <dgm:cxn modelId="{4BE80BF0-F8BC-412A-8565-66CF56375A79}" srcId="{810E8D06-E17E-478C-9607-FB7C52D07A7A}" destId="{BCDF244A-B0DD-433B-97BD-86AEF0AF8FB5}" srcOrd="2" destOrd="0" parTransId="{9CC506BB-59A8-4FBF-98B3-3848A0E451D0}" sibTransId="{EA9F0418-F554-45FB-8B65-B92775589036}"/>
    <dgm:cxn modelId="{2DA31447-0843-48F5-BBA9-9A4870763859}" type="presParOf" srcId="{44F6459A-F51E-4ECC-81BF-E71FBAC27987}" destId="{82012DDF-74D3-44F7-8D4F-64582817FA1E}" srcOrd="0" destOrd="0" presId="urn:microsoft.com/office/officeart/2008/layout/RadialCluster"/>
    <dgm:cxn modelId="{83C91132-2ED2-4E56-97E9-85E6EAF081F7}" type="presParOf" srcId="{82012DDF-74D3-44F7-8D4F-64582817FA1E}" destId="{DCEFEC41-0233-489A-BF93-1F2C99A04EFB}" srcOrd="0" destOrd="0" presId="urn:microsoft.com/office/officeart/2008/layout/RadialCluster"/>
    <dgm:cxn modelId="{6D79F1F1-9556-4355-B63C-8BAC0E2A451A}" type="presParOf" srcId="{82012DDF-74D3-44F7-8D4F-64582817FA1E}" destId="{AAE20EC8-C424-4D9B-85B4-4FB6DB2671B6}" srcOrd="1" destOrd="0" presId="urn:microsoft.com/office/officeart/2008/layout/RadialCluster"/>
    <dgm:cxn modelId="{98882D3C-F3B7-4E64-8C1F-2491C3FEA11C}" type="presParOf" srcId="{82012DDF-74D3-44F7-8D4F-64582817FA1E}" destId="{92D2DA7B-5FBE-4536-AB01-F29C3D7D4AE4}" srcOrd="2" destOrd="0" presId="urn:microsoft.com/office/officeart/2008/layout/RadialCluster"/>
    <dgm:cxn modelId="{6C3465D4-8080-4558-B588-C86B2A30622F}" type="presParOf" srcId="{82012DDF-74D3-44F7-8D4F-64582817FA1E}" destId="{BC7C73BD-3BC6-4C2F-A118-F82E24A01D89}" srcOrd="3" destOrd="0" presId="urn:microsoft.com/office/officeart/2008/layout/RadialCluster"/>
    <dgm:cxn modelId="{6F6FE2BA-9BC7-4C69-8033-A9FB7AF79859}" type="presParOf" srcId="{82012DDF-74D3-44F7-8D4F-64582817FA1E}" destId="{86E46305-C02E-48FD-AAA3-98442D326E2C}" srcOrd="4" destOrd="0" presId="urn:microsoft.com/office/officeart/2008/layout/RadialCluster"/>
    <dgm:cxn modelId="{9C04A468-50DE-4C22-B84E-2ADF45FD52AC}" type="presParOf" srcId="{82012DDF-74D3-44F7-8D4F-64582817FA1E}" destId="{FE8D6711-1A56-40F3-8A76-FE1423F42C20}" srcOrd="5" destOrd="0" presId="urn:microsoft.com/office/officeart/2008/layout/RadialCluster"/>
    <dgm:cxn modelId="{798E3813-32CC-498E-8BDB-F37587FDFB17}" type="presParOf" srcId="{82012DDF-74D3-44F7-8D4F-64582817FA1E}" destId="{D958AF51-6984-4408-AE0F-094FD4FD93FB}" srcOrd="6" destOrd="0" presId="urn:microsoft.com/office/officeart/2008/layout/RadialCluster"/>
    <dgm:cxn modelId="{8BA5D321-0661-488A-AB20-509AAE875222}" type="presParOf" srcId="{82012DDF-74D3-44F7-8D4F-64582817FA1E}" destId="{35135113-3A29-4645-A943-D74C990008B9}" srcOrd="7" destOrd="0" presId="urn:microsoft.com/office/officeart/2008/layout/RadialCluster"/>
    <dgm:cxn modelId="{6C428B2A-B1A4-4974-8DCC-52308B091035}" type="presParOf" srcId="{82012DDF-74D3-44F7-8D4F-64582817FA1E}" destId="{248BC236-1DD6-49C2-A818-2BA29827E05B}" srcOrd="8" destOrd="0" presId="urn:microsoft.com/office/officeart/2008/layout/RadialCluster"/>
    <dgm:cxn modelId="{3B3E551D-91D2-457A-B6E6-26EDF5A5AF0A}" type="presParOf" srcId="{82012DDF-74D3-44F7-8D4F-64582817FA1E}" destId="{65CF59D6-9CFF-413E-8BBB-9C9389060826}" srcOrd="9" destOrd="0" presId="urn:microsoft.com/office/officeart/2008/layout/RadialCluster"/>
    <dgm:cxn modelId="{7864DBBD-AE9A-46E0-9687-63D9854C29CC}" type="presParOf" srcId="{82012DDF-74D3-44F7-8D4F-64582817FA1E}" destId="{52F9AAE0-BC7B-4A9C-A9AE-DBD9DE83C98C}" srcOrd="10" destOrd="0" presId="urn:microsoft.com/office/officeart/2008/layout/RadialCluster"/>
    <dgm:cxn modelId="{4E512379-FB81-41D6-B723-C633930A2F79}" type="presParOf" srcId="{82012DDF-74D3-44F7-8D4F-64582817FA1E}" destId="{716267A7-1301-48C6-9720-DA5670A2A75D}" srcOrd="11" destOrd="0" presId="urn:microsoft.com/office/officeart/2008/layout/RadialCluster"/>
    <dgm:cxn modelId="{6BE9ECB5-3216-4F85-846F-C266F383CB8B}" type="presParOf" srcId="{82012DDF-74D3-44F7-8D4F-64582817FA1E}" destId="{82E99FC1-9F37-4569-B354-FB636B708EBD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	Vigila las acciones gubernamentales</a:t>
          </a: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AFC95307-F73B-4A46-9917-297DC3DDF702}">
      <dgm:prSet phldrT="[Texto]" custT="1"/>
      <dgm:spPr>
        <a:solidFill>
          <a:srgbClr val="285C4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Favorece la ciudadanización</a:t>
          </a:r>
        </a:p>
      </dgm:t>
    </dgm:pt>
    <dgm:pt modelId="{4674C55E-F0AB-4772-B426-E63BCE834179}" type="par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BB49814A-7F8F-4B1C-8DAD-42DFACC29A76}" type="sib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08A65C46-E813-4EA5-8646-58F3B1261954}">
      <dgm:prSet phldrT="[Texto]" custT="1"/>
      <dgm:spPr>
        <a:solidFill>
          <a:srgbClr val="5D29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r>
            <a:rPr lang="es-ES" sz="1800" b="1" i="0" dirty="0">
              <a:latin typeface="Montserrat Light" panose="00000400000000000000" pitchFamily="2" charset="0"/>
            </a:rPr>
            <a:t>	Ayuda al cumplimiento de metas y al buen uso de recursos en obras y 	servicios públicos</a:t>
          </a:r>
        </a:p>
      </dgm:t>
    </dgm:pt>
    <dgm:pt modelId="{03602943-6251-4EE9-93D4-6AD83FDD16B4}" type="parTrans" cxnId="{C59D7A33-3E70-4639-816D-52BC2106FD81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C3E879A0-4136-4DCE-94BF-5C1645E8FBFA}" type="sibTrans" cxnId="{C59D7A33-3E70-4639-816D-52BC2106FD81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105935D3-075F-493C-B058-9146B00128E6}">
      <dgm:prSet phldrT="[Texto]" custT="1"/>
      <dgm:spPr>
        <a:solidFill>
          <a:srgbClr val="1332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Inhibe la corrupción y el uso político de programas públicos</a:t>
          </a:r>
        </a:p>
      </dgm:t>
    </dgm:pt>
    <dgm:pt modelId="{EADDB304-6ADD-47EB-BAFF-5B45C8C29543}" type="par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9073C55-AB56-41A2-8368-D42D2A5BF0AF}" type="sib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0C6777DC-0DA1-43C2-A15E-BBAFC0C62C83}" type="pres">
      <dgm:prSet presAssocID="{7803C55E-12AA-4D31-A02E-5E2A06BE6027}" presName="Name0" presStyleCnt="0">
        <dgm:presLayoutVars>
          <dgm:chMax val="7"/>
          <dgm:chPref val="7"/>
          <dgm:dir/>
        </dgm:presLayoutVars>
      </dgm:prSet>
      <dgm:spPr/>
    </dgm:pt>
    <dgm:pt modelId="{524CE578-016B-4BD5-8791-EBE7BDC6B9E2}" type="pres">
      <dgm:prSet presAssocID="{7803C55E-12AA-4D31-A02E-5E2A06BE6027}" presName="Name1" presStyleCnt="0"/>
      <dgm:spPr/>
    </dgm:pt>
    <dgm:pt modelId="{914A77B6-9808-4D5C-9171-0DB24D7A5C3F}" type="pres">
      <dgm:prSet presAssocID="{7803C55E-12AA-4D31-A02E-5E2A06BE6027}" presName="cycle" presStyleCnt="0"/>
      <dgm:spPr/>
    </dgm:pt>
    <dgm:pt modelId="{256E2333-A90C-4D0A-BACB-A32EE72F7FE6}" type="pres">
      <dgm:prSet presAssocID="{7803C55E-12AA-4D31-A02E-5E2A06BE6027}" presName="srcNode" presStyleLbl="node1" presStyleIdx="0" presStyleCnt="4"/>
      <dgm:spPr/>
    </dgm:pt>
    <dgm:pt modelId="{90556D31-5FAD-4E82-903C-10CAF8E771ED}" type="pres">
      <dgm:prSet presAssocID="{7803C55E-12AA-4D31-A02E-5E2A06BE6027}" presName="conn" presStyleLbl="parChTrans1D2" presStyleIdx="0" presStyleCnt="1"/>
      <dgm:spPr/>
    </dgm:pt>
    <dgm:pt modelId="{7D4EFDA2-DAB3-46F3-9D05-36A4162A2118}" type="pres">
      <dgm:prSet presAssocID="{7803C55E-12AA-4D31-A02E-5E2A06BE6027}" presName="extraNode" presStyleLbl="node1" presStyleIdx="0" presStyleCnt="4"/>
      <dgm:spPr/>
    </dgm:pt>
    <dgm:pt modelId="{29268846-77C2-4F81-BBC1-B96C0B8742B9}" type="pres">
      <dgm:prSet presAssocID="{7803C55E-12AA-4D31-A02E-5E2A06BE6027}" presName="dstNode" presStyleLbl="node1" presStyleIdx="0" presStyleCnt="4"/>
      <dgm:spPr/>
    </dgm:pt>
    <dgm:pt modelId="{C92B748D-D4E1-42F3-9E85-ACF01382733D}" type="pres">
      <dgm:prSet presAssocID="{810E8D06-E17E-478C-9607-FB7C52D07A7A}" presName="text_1" presStyleLbl="node1" presStyleIdx="0" presStyleCnt="4">
        <dgm:presLayoutVars>
          <dgm:bulletEnabled val="1"/>
        </dgm:presLayoutVars>
      </dgm:prSet>
      <dgm:spPr>
        <a:xfrm>
          <a:off x="503536" y="342503"/>
          <a:ext cx="9896358" cy="685363"/>
        </a:xfrm>
        <a:prstGeom prst="rect">
          <a:avLst/>
        </a:prstGeom>
      </dgm:spPr>
    </dgm:pt>
    <dgm:pt modelId="{9534A4F4-1F1C-468A-8981-2DB601DE101A}" type="pres">
      <dgm:prSet presAssocID="{810E8D06-E17E-478C-9607-FB7C52D07A7A}" presName="accent_1" presStyleCnt="0"/>
      <dgm:spPr/>
    </dgm:pt>
    <dgm:pt modelId="{C2BAC1A8-F09E-4FB5-8F5C-7F4BB35A4F56}" type="pres">
      <dgm:prSet presAssocID="{810E8D06-E17E-478C-9607-FB7C52D07A7A}" presName="accentRepeatNode" presStyleLbl="solidFgAcc1" presStyleIdx="0" presStyleCnt="4"/>
      <dgm:spPr>
        <a:ln>
          <a:solidFill>
            <a:srgbClr val="BC955B"/>
          </a:solidFill>
        </a:ln>
      </dgm:spPr>
    </dgm:pt>
    <dgm:pt modelId="{A0900CCE-8848-4E04-9198-559BA9FCDEFD}" type="pres">
      <dgm:prSet presAssocID="{AFC95307-F73B-4A46-9917-297DC3DDF702}" presName="text_2" presStyleLbl="node1" presStyleIdx="1" presStyleCnt="4">
        <dgm:presLayoutVars>
          <dgm:bulletEnabled val="1"/>
        </dgm:presLayoutVars>
      </dgm:prSet>
      <dgm:spPr>
        <a:xfrm>
          <a:off x="896471" y="1370727"/>
          <a:ext cx="9503423" cy="685363"/>
        </a:xfrm>
        <a:prstGeom prst="rect">
          <a:avLst/>
        </a:prstGeom>
      </dgm:spPr>
    </dgm:pt>
    <dgm:pt modelId="{F14D31EF-9E65-4369-8521-8633A231D8E7}" type="pres">
      <dgm:prSet presAssocID="{AFC95307-F73B-4A46-9917-297DC3DDF702}" presName="accent_2" presStyleCnt="0"/>
      <dgm:spPr/>
    </dgm:pt>
    <dgm:pt modelId="{5D03C501-7153-4013-B434-3E077CCB3BE5}" type="pres">
      <dgm:prSet presAssocID="{AFC95307-F73B-4A46-9917-297DC3DDF702}" presName="accentRepeatNode" presStyleLbl="solidFgAcc1" presStyleIdx="1" presStyleCnt="4"/>
      <dgm:spPr>
        <a:ln>
          <a:solidFill>
            <a:srgbClr val="BC955B"/>
          </a:solidFill>
        </a:ln>
      </dgm:spPr>
    </dgm:pt>
    <dgm:pt modelId="{FE20FB20-32CF-41CA-B82C-36D9A1834A1D}" type="pres">
      <dgm:prSet presAssocID="{08A65C46-E813-4EA5-8646-58F3B1261954}" presName="text_3" presStyleLbl="node1" presStyleIdx="2" presStyleCnt="4">
        <dgm:presLayoutVars>
          <dgm:bulletEnabled val="1"/>
        </dgm:presLayoutVars>
      </dgm:prSet>
      <dgm:spPr>
        <a:xfrm>
          <a:off x="896471" y="2398951"/>
          <a:ext cx="9503423" cy="685363"/>
        </a:xfrm>
        <a:prstGeom prst="rect">
          <a:avLst/>
        </a:prstGeom>
      </dgm:spPr>
    </dgm:pt>
    <dgm:pt modelId="{C978D22C-039F-4C66-96A3-DB0BB51847CB}" type="pres">
      <dgm:prSet presAssocID="{08A65C46-E813-4EA5-8646-58F3B1261954}" presName="accent_3" presStyleCnt="0"/>
      <dgm:spPr/>
    </dgm:pt>
    <dgm:pt modelId="{117361D6-A50D-4942-B489-06596CC0958E}" type="pres">
      <dgm:prSet presAssocID="{08A65C46-E813-4EA5-8646-58F3B1261954}" presName="accentRepeatNode" presStyleLbl="solidFgAcc1" presStyleIdx="2" presStyleCnt="4"/>
      <dgm:spPr>
        <a:ln>
          <a:solidFill>
            <a:srgbClr val="BC955B"/>
          </a:solidFill>
        </a:ln>
      </dgm:spPr>
    </dgm:pt>
    <dgm:pt modelId="{5E5A2C33-7251-4CB2-AEB9-36AA9E7BAD7F}" type="pres">
      <dgm:prSet presAssocID="{105935D3-075F-493C-B058-9146B00128E6}" presName="text_4" presStyleLbl="node1" presStyleIdx="3" presStyleCnt="4">
        <dgm:presLayoutVars>
          <dgm:bulletEnabled val="1"/>
        </dgm:presLayoutVars>
      </dgm:prSet>
      <dgm:spPr>
        <a:xfrm>
          <a:off x="503536" y="3427174"/>
          <a:ext cx="9896358" cy="685363"/>
        </a:xfrm>
        <a:prstGeom prst="rect">
          <a:avLst/>
        </a:prstGeom>
      </dgm:spPr>
    </dgm:pt>
    <dgm:pt modelId="{3A5C4F4F-7CB4-4C69-B0BE-D2566F80D264}" type="pres">
      <dgm:prSet presAssocID="{105935D3-075F-493C-B058-9146B00128E6}" presName="accent_4" presStyleCnt="0"/>
      <dgm:spPr/>
    </dgm:pt>
    <dgm:pt modelId="{5A2C67AB-8083-4FA0-B424-829BD1BFE9C4}" type="pres">
      <dgm:prSet presAssocID="{105935D3-075F-493C-B058-9146B00128E6}" presName="accentRepeatNode" presStyleLbl="solidFgAcc1" presStyleIdx="3" presStyleCnt="4"/>
      <dgm:spPr>
        <a:ln>
          <a:solidFill>
            <a:srgbClr val="BC955B"/>
          </a:solidFill>
        </a:ln>
      </dgm:spPr>
    </dgm:pt>
  </dgm:ptLst>
  <dgm:cxnLst>
    <dgm:cxn modelId="{C59D7A33-3E70-4639-816D-52BC2106FD81}" srcId="{7803C55E-12AA-4D31-A02E-5E2A06BE6027}" destId="{08A65C46-E813-4EA5-8646-58F3B1261954}" srcOrd="2" destOrd="0" parTransId="{03602943-6251-4EE9-93D4-6AD83FDD16B4}" sibTransId="{C3E879A0-4136-4DCE-94BF-5C1645E8FBFA}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3D11FB81-C97D-4BB7-8531-70F4F854850C}" type="presOf" srcId="{7803C55E-12AA-4D31-A02E-5E2A06BE6027}" destId="{0C6777DC-0DA1-43C2-A15E-BBAFC0C62C83}" srcOrd="0" destOrd="0" presId="urn:microsoft.com/office/officeart/2008/layout/VerticalCurvedList"/>
    <dgm:cxn modelId="{0DEB878B-27DD-47D4-96CA-4FAF3CB66B2F}" type="presOf" srcId="{105935D3-075F-493C-B058-9146B00128E6}" destId="{5E5A2C33-7251-4CB2-AEB9-36AA9E7BAD7F}" srcOrd="0" destOrd="0" presId="urn:microsoft.com/office/officeart/2008/layout/VerticalCurvedList"/>
    <dgm:cxn modelId="{EB863394-A368-48EA-8E00-0AE47A4D1967}" type="presOf" srcId="{08A65C46-E813-4EA5-8646-58F3B1261954}" destId="{FE20FB20-32CF-41CA-B82C-36D9A1834A1D}" srcOrd="0" destOrd="0" presId="urn:microsoft.com/office/officeart/2008/layout/VerticalCurvedList"/>
    <dgm:cxn modelId="{3AF1FE9B-B01A-4D1B-8367-0F8627320B02}" type="presOf" srcId="{810E8D06-E17E-478C-9607-FB7C52D07A7A}" destId="{C92B748D-D4E1-42F3-9E85-ACF01382733D}" srcOrd="0" destOrd="0" presId="urn:microsoft.com/office/officeart/2008/layout/VerticalCurvedList"/>
    <dgm:cxn modelId="{EA2B35B3-7832-4D93-B3F8-5D6C0828C695}" type="presOf" srcId="{5E8B4E4C-9437-4420-AD5F-2AD7C08363DA}" destId="{90556D31-5FAD-4E82-903C-10CAF8E771ED}" srcOrd="0" destOrd="0" presId="urn:microsoft.com/office/officeart/2008/layout/VerticalCurvedList"/>
    <dgm:cxn modelId="{A1D503EA-3409-4D47-BF8F-DEABED37EAAF}" type="presOf" srcId="{AFC95307-F73B-4A46-9917-297DC3DDF702}" destId="{A0900CCE-8848-4E04-9198-559BA9FCDEFD}" srcOrd="0" destOrd="0" presId="urn:microsoft.com/office/officeart/2008/layout/VerticalCurvedList"/>
    <dgm:cxn modelId="{C3DD7AEC-1995-4F45-A04B-FC24DCAB5D43}" srcId="{7803C55E-12AA-4D31-A02E-5E2A06BE6027}" destId="{105935D3-075F-493C-B058-9146B00128E6}" srcOrd="3" destOrd="0" parTransId="{EADDB304-6ADD-47EB-BAFF-5B45C8C29543}" sibTransId="{59073C55-AB56-41A2-8368-D42D2A5BF0AF}"/>
    <dgm:cxn modelId="{F3EED3FA-6BC6-4883-AB2D-5EBE91AA304B}" srcId="{7803C55E-12AA-4D31-A02E-5E2A06BE6027}" destId="{AFC95307-F73B-4A46-9917-297DC3DDF702}" srcOrd="1" destOrd="0" parTransId="{4674C55E-F0AB-4772-B426-E63BCE834179}" sibTransId="{BB49814A-7F8F-4B1C-8DAD-42DFACC29A76}"/>
    <dgm:cxn modelId="{DB049CC6-457B-4912-BC72-33E7F41B940F}" type="presParOf" srcId="{0C6777DC-0DA1-43C2-A15E-BBAFC0C62C83}" destId="{524CE578-016B-4BD5-8791-EBE7BDC6B9E2}" srcOrd="0" destOrd="0" presId="urn:microsoft.com/office/officeart/2008/layout/VerticalCurvedList"/>
    <dgm:cxn modelId="{D92AEF78-9AEB-4AE0-8CC0-0C05E5E307CE}" type="presParOf" srcId="{524CE578-016B-4BD5-8791-EBE7BDC6B9E2}" destId="{914A77B6-9808-4D5C-9171-0DB24D7A5C3F}" srcOrd="0" destOrd="0" presId="urn:microsoft.com/office/officeart/2008/layout/VerticalCurvedList"/>
    <dgm:cxn modelId="{2B9A333A-3F36-4598-81A4-C85FBF2584E1}" type="presParOf" srcId="{914A77B6-9808-4D5C-9171-0DB24D7A5C3F}" destId="{256E2333-A90C-4D0A-BACB-A32EE72F7FE6}" srcOrd="0" destOrd="0" presId="urn:microsoft.com/office/officeart/2008/layout/VerticalCurvedList"/>
    <dgm:cxn modelId="{965E2F4D-1105-45C5-A8AF-743FE16E6226}" type="presParOf" srcId="{914A77B6-9808-4D5C-9171-0DB24D7A5C3F}" destId="{90556D31-5FAD-4E82-903C-10CAF8E771ED}" srcOrd="1" destOrd="0" presId="urn:microsoft.com/office/officeart/2008/layout/VerticalCurvedList"/>
    <dgm:cxn modelId="{A6F9370C-60E9-4109-9FAB-3D272F0D9EB5}" type="presParOf" srcId="{914A77B6-9808-4D5C-9171-0DB24D7A5C3F}" destId="{7D4EFDA2-DAB3-46F3-9D05-36A4162A2118}" srcOrd="2" destOrd="0" presId="urn:microsoft.com/office/officeart/2008/layout/VerticalCurvedList"/>
    <dgm:cxn modelId="{0AAB4034-2632-49C1-8F47-DE155412F5D1}" type="presParOf" srcId="{914A77B6-9808-4D5C-9171-0DB24D7A5C3F}" destId="{29268846-77C2-4F81-BBC1-B96C0B8742B9}" srcOrd="3" destOrd="0" presId="urn:microsoft.com/office/officeart/2008/layout/VerticalCurvedList"/>
    <dgm:cxn modelId="{AFBC7312-8C8A-4247-A5CB-545B1FFD634E}" type="presParOf" srcId="{524CE578-016B-4BD5-8791-EBE7BDC6B9E2}" destId="{C92B748D-D4E1-42F3-9E85-ACF01382733D}" srcOrd="1" destOrd="0" presId="urn:microsoft.com/office/officeart/2008/layout/VerticalCurvedList"/>
    <dgm:cxn modelId="{CAC1F15D-B8E7-42EC-BF09-A945B6592742}" type="presParOf" srcId="{524CE578-016B-4BD5-8791-EBE7BDC6B9E2}" destId="{9534A4F4-1F1C-468A-8981-2DB601DE101A}" srcOrd="2" destOrd="0" presId="urn:microsoft.com/office/officeart/2008/layout/VerticalCurvedList"/>
    <dgm:cxn modelId="{424F54AA-0272-4F9A-BAFC-00D8352D9DBC}" type="presParOf" srcId="{9534A4F4-1F1C-468A-8981-2DB601DE101A}" destId="{C2BAC1A8-F09E-4FB5-8F5C-7F4BB35A4F56}" srcOrd="0" destOrd="0" presId="urn:microsoft.com/office/officeart/2008/layout/VerticalCurvedList"/>
    <dgm:cxn modelId="{33E4AFF6-7A16-4151-9E73-B565A4496D46}" type="presParOf" srcId="{524CE578-016B-4BD5-8791-EBE7BDC6B9E2}" destId="{A0900CCE-8848-4E04-9198-559BA9FCDEFD}" srcOrd="3" destOrd="0" presId="urn:microsoft.com/office/officeart/2008/layout/VerticalCurvedList"/>
    <dgm:cxn modelId="{77E26397-0AAE-40DE-A13E-7C54ACC4148B}" type="presParOf" srcId="{524CE578-016B-4BD5-8791-EBE7BDC6B9E2}" destId="{F14D31EF-9E65-4369-8521-8633A231D8E7}" srcOrd="4" destOrd="0" presId="urn:microsoft.com/office/officeart/2008/layout/VerticalCurvedList"/>
    <dgm:cxn modelId="{0F4A4207-49A6-4FB6-9CF4-1D9D5E6BAB15}" type="presParOf" srcId="{F14D31EF-9E65-4369-8521-8633A231D8E7}" destId="{5D03C501-7153-4013-B434-3E077CCB3BE5}" srcOrd="0" destOrd="0" presId="urn:microsoft.com/office/officeart/2008/layout/VerticalCurvedList"/>
    <dgm:cxn modelId="{4F9A7A47-AEE5-4314-B501-263961D05C10}" type="presParOf" srcId="{524CE578-016B-4BD5-8791-EBE7BDC6B9E2}" destId="{FE20FB20-32CF-41CA-B82C-36D9A1834A1D}" srcOrd="5" destOrd="0" presId="urn:microsoft.com/office/officeart/2008/layout/VerticalCurvedList"/>
    <dgm:cxn modelId="{F18C0C12-824B-4E1A-98E3-B46322AB0795}" type="presParOf" srcId="{524CE578-016B-4BD5-8791-EBE7BDC6B9E2}" destId="{C978D22C-039F-4C66-96A3-DB0BB51847CB}" srcOrd="6" destOrd="0" presId="urn:microsoft.com/office/officeart/2008/layout/VerticalCurvedList"/>
    <dgm:cxn modelId="{B422C531-C2BD-4FAD-9EFF-B9A8780C1CC1}" type="presParOf" srcId="{C978D22C-039F-4C66-96A3-DB0BB51847CB}" destId="{117361D6-A50D-4942-B489-06596CC0958E}" srcOrd="0" destOrd="0" presId="urn:microsoft.com/office/officeart/2008/layout/VerticalCurvedList"/>
    <dgm:cxn modelId="{A9FEACC3-7EFC-4484-B26C-0B0A532ED8A1}" type="presParOf" srcId="{524CE578-016B-4BD5-8791-EBE7BDC6B9E2}" destId="{5E5A2C33-7251-4CB2-AEB9-36AA9E7BAD7F}" srcOrd="7" destOrd="0" presId="urn:microsoft.com/office/officeart/2008/layout/VerticalCurvedList"/>
    <dgm:cxn modelId="{60CB6940-93CB-4076-A466-4772B921B522}" type="presParOf" srcId="{524CE578-016B-4BD5-8791-EBE7BDC6B9E2}" destId="{3A5C4F4F-7CB4-4C69-B0BE-D2566F80D264}" srcOrd="8" destOrd="0" presId="urn:microsoft.com/office/officeart/2008/layout/VerticalCurvedList"/>
    <dgm:cxn modelId="{75E3B35A-FFFF-45D3-B137-941043A1C880}" type="presParOf" srcId="{3A5C4F4F-7CB4-4C69-B0BE-D2566F80D264}" destId="{5A2C67AB-8083-4FA0-B424-829BD1BFE9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Fortalece la transparencia y la rendición de cuentas</a:t>
          </a: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AFC95307-F73B-4A46-9917-297DC3DDF702}">
      <dgm:prSet phldrT="[Texto]" custT="1"/>
      <dgm:spPr>
        <a:solidFill>
          <a:srgbClr val="285C4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Crea una corresponsabilidad entre el Estado y los beneficiarios</a:t>
          </a:r>
        </a:p>
      </dgm:t>
    </dgm:pt>
    <dgm:pt modelId="{4674C55E-F0AB-4772-B426-E63BCE834179}" type="par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BB49814A-7F8F-4B1C-8DAD-42DFACC29A76}" type="sib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08A65C46-E813-4EA5-8646-58F3B1261954}">
      <dgm:prSet phldrT="[Texto]" custT="1"/>
      <dgm:spPr>
        <a:solidFill>
          <a:srgbClr val="5D29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Mejora los vínculos de confianza entre el gobierno y sociedad</a:t>
          </a:r>
        </a:p>
      </dgm:t>
    </dgm:pt>
    <dgm:pt modelId="{03602943-6251-4EE9-93D4-6AD83FDD16B4}" type="parTrans" cxnId="{C59D7A33-3E70-4639-816D-52BC2106FD81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C3E879A0-4136-4DCE-94BF-5C1645E8FBFA}" type="sibTrans" cxnId="{C59D7A33-3E70-4639-816D-52BC2106FD81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105935D3-075F-493C-B058-9146B00128E6}">
      <dgm:prSet phldrT="[Texto]" custT="1"/>
      <dgm:spPr>
        <a:solidFill>
          <a:srgbClr val="1332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r>
            <a:rPr lang="es-ES" sz="1800" b="1" i="0" dirty="0">
              <a:latin typeface="Montserrat Light" panose="00000400000000000000" pitchFamily="2" charset="0"/>
            </a:rPr>
            <a:t>	Abre y mejora espacios ciudadanos para participar en los programas de 	desarrollo social</a:t>
          </a:r>
        </a:p>
      </dgm:t>
    </dgm:pt>
    <dgm:pt modelId="{EADDB304-6ADD-47EB-BAFF-5B45C8C29543}" type="par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9073C55-AB56-41A2-8368-D42D2A5BF0AF}" type="sib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0C6777DC-0DA1-43C2-A15E-BBAFC0C62C83}" type="pres">
      <dgm:prSet presAssocID="{7803C55E-12AA-4D31-A02E-5E2A06BE6027}" presName="Name0" presStyleCnt="0">
        <dgm:presLayoutVars>
          <dgm:chMax val="7"/>
          <dgm:chPref val="7"/>
          <dgm:dir/>
        </dgm:presLayoutVars>
      </dgm:prSet>
      <dgm:spPr/>
    </dgm:pt>
    <dgm:pt modelId="{524CE578-016B-4BD5-8791-EBE7BDC6B9E2}" type="pres">
      <dgm:prSet presAssocID="{7803C55E-12AA-4D31-A02E-5E2A06BE6027}" presName="Name1" presStyleCnt="0"/>
      <dgm:spPr/>
    </dgm:pt>
    <dgm:pt modelId="{914A77B6-9808-4D5C-9171-0DB24D7A5C3F}" type="pres">
      <dgm:prSet presAssocID="{7803C55E-12AA-4D31-A02E-5E2A06BE6027}" presName="cycle" presStyleCnt="0"/>
      <dgm:spPr/>
    </dgm:pt>
    <dgm:pt modelId="{256E2333-A90C-4D0A-BACB-A32EE72F7FE6}" type="pres">
      <dgm:prSet presAssocID="{7803C55E-12AA-4D31-A02E-5E2A06BE6027}" presName="srcNode" presStyleLbl="node1" presStyleIdx="0" presStyleCnt="4"/>
      <dgm:spPr/>
    </dgm:pt>
    <dgm:pt modelId="{90556D31-5FAD-4E82-903C-10CAF8E771ED}" type="pres">
      <dgm:prSet presAssocID="{7803C55E-12AA-4D31-A02E-5E2A06BE6027}" presName="conn" presStyleLbl="parChTrans1D2" presStyleIdx="0" presStyleCnt="1"/>
      <dgm:spPr/>
    </dgm:pt>
    <dgm:pt modelId="{7D4EFDA2-DAB3-46F3-9D05-36A4162A2118}" type="pres">
      <dgm:prSet presAssocID="{7803C55E-12AA-4D31-A02E-5E2A06BE6027}" presName="extraNode" presStyleLbl="node1" presStyleIdx="0" presStyleCnt="4"/>
      <dgm:spPr/>
    </dgm:pt>
    <dgm:pt modelId="{29268846-77C2-4F81-BBC1-B96C0B8742B9}" type="pres">
      <dgm:prSet presAssocID="{7803C55E-12AA-4D31-A02E-5E2A06BE6027}" presName="dstNode" presStyleLbl="node1" presStyleIdx="0" presStyleCnt="4"/>
      <dgm:spPr/>
    </dgm:pt>
    <dgm:pt modelId="{C92B748D-D4E1-42F3-9E85-ACF01382733D}" type="pres">
      <dgm:prSet presAssocID="{810E8D06-E17E-478C-9607-FB7C52D07A7A}" presName="text_1" presStyleLbl="node1" presStyleIdx="0" presStyleCnt="4">
        <dgm:presLayoutVars>
          <dgm:bulletEnabled val="1"/>
        </dgm:presLayoutVars>
      </dgm:prSet>
      <dgm:spPr>
        <a:xfrm>
          <a:off x="503536" y="342503"/>
          <a:ext cx="9896358" cy="685363"/>
        </a:xfrm>
        <a:prstGeom prst="rect">
          <a:avLst/>
        </a:prstGeom>
      </dgm:spPr>
    </dgm:pt>
    <dgm:pt modelId="{9534A4F4-1F1C-468A-8981-2DB601DE101A}" type="pres">
      <dgm:prSet presAssocID="{810E8D06-E17E-478C-9607-FB7C52D07A7A}" presName="accent_1" presStyleCnt="0"/>
      <dgm:spPr/>
    </dgm:pt>
    <dgm:pt modelId="{C2BAC1A8-F09E-4FB5-8F5C-7F4BB35A4F56}" type="pres">
      <dgm:prSet presAssocID="{810E8D06-E17E-478C-9607-FB7C52D07A7A}" presName="accentRepeatNode" presStyleLbl="solidFgAcc1" presStyleIdx="0" presStyleCnt="4"/>
      <dgm:spPr>
        <a:ln>
          <a:solidFill>
            <a:srgbClr val="BC955B"/>
          </a:solidFill>
        </a:ln>
      </dgm:spPr>
    </dgm:pt>
    <dgm:pt modelId="{A0900CCE-8848-4E04-9198-559BA9FCDEFD}" type="pres">
      <dgm:prSet presAssocID="{AFC95307-F73B-4A46-9917-297DC3DDF702}" presName="text_2" presStyleLbl="node1" presStyleIdx="1" presStyleCnt="4">
        <dgm:presLayoutVars>
          <dgm:bulletEnabled val="1"/>
        </dgm:presLayoutVars>
      </dgm:prSet>
      <dgm:spPr>
        <a:xfrm>
          <a:off x="896471" y="1370727"/>
          <a:ext cx="9503423" cy="685363"/>
        </a:xfrm>
        <a:prstGeom prst="rect">
          <a:avLst/>
        </a:prstGeom>
      </dgm:spPr>
    </dgm:pt>
    <dgm:pt modelId="{F14D31EF-9E65-4369-8521-8633A231D8E7}" type="pres">
      <dgm:prSet presAssocID="{AFC95307-F73B-4A46-9917-297DC3DDF702}" presName="accent_2" presStyleCnt="0"/>
      <dgm:spPr/>
    </dgm:pt>
    <dgm:pt modelId="{5D03C501-7153-4013-B434-3E077CCB3BE5}" type="pres">
      <dgm:prSet presAssocID="{AFC95307-F73B-4A46-9917-297DC3DDF702}" presName="accentRepeatNode" presStyleLbl="solidFgAcc1" presStyleIdx="1" presStyleCnt="4"/>
      <dgm:spPr>
        <a:ln>
          <a:solidFill>
            <a:srgbClr val="BC955B"/>
          </a:solidFill>
        </a:ln>
      </dgm:spPr>
    </dgm:pt>
    <dgm:pt modelId="{FE20FB20-32CF-41CA-B82C-36D9A1834A1D}" type="pres">
      <dgm:prSet presAssocID="{08A65C46-E813-4EA5-8646-58F3B1261954}" presName="text_3" presStyleLbl="node1" presStyleIdx="2" presStyleCnt="4">
        <dgm:presLayoutVars>
          <dgm:bulletEnabled val="1"/>
        </dgm:presLayoutVars>
      </dgm:prSet>
      <dgm:spPr>
        <a:xfrm>
          <a:off x="896471" y="2398951"/>
          <a:ext cx="9503423" cy="685363"/>
        </a:xfrm>
        <a:prstGeom prst="rect">
          <a:avLst/>
        </a:prstGeom>
      </dgm:spPr>
    </dgm:pt>
    <dgm:pt modelId="{C978D22C-039F-4C66-96A3-DB0BB51847CB}" type="pres">
      <dgm:prSet presAssocID="{08A65C46-E813-4EA5-8646-58F3B1261954}" presName="accent_3" presStyleCnt="0"/>
      <dgm:spPr/>
    </dgm:pt>
    <dgm:pt modelId="{117361D6-A50D-4942-B489-06596CC0958E}" type="pres">
      <dgm:prSet presAssocID="{08A65C46-E813-4EA5-8646-58F3B1261954}" presName="accentRepeatNode" presStyleLbl="solidFgAcc1" presStyleIdx="2" presStyleCnt="4"/>
      <dgm:spPr>
        <a:ln>
          <a:solidFill>
            <a:srgbClr val="BC955B"/>
          </a:solidFill>
        </a:ln>
      </dgm:spPr>
    </dgm:pt>
    <dgm:pt modelId="{5E5A2C33-7251-4CB2-AEB9-36AA9E7BAD7F}" type="pres">
      <dgm:prSet presAssocID="{105935D3-075F-493C-B058-9146B00128E6}" presName="text_4" presStyleLbl="node1" presStyleIdx="3" presStyleCnt="4">
        <dgm:presLayoutVars>
          <dgm:bulletEnabled val="1"/>
        </dgm:presLayoutVars>
      </dgm:prSet>
      <dgm:spPr>
        <a:xfrm>
          <a:off x="503536" y="3427174"/>
          <a:ext cx="9896358" cy="685363"/>
        </a:xfrm>
        <a:prstGeom prst="rect">
          <a:avLst/>
        </a:prstGeom>
      </dgm:spPr>
    </dgm:pt>
    <dgm:pt modelId="{3A5C4F4F-7CB4-4C69-B0BE-D2566F80D264}" type="pres">
      <dgm:prSet presAssocID="{105935D3-075F-493C-B058-9146B00128E6}" presName="accent_4" presStyleCnt="0"/>
      <dgm:spPr/>
    </dgm:pt>
    <dgm:pt modelId="{5A2C67AB-8083-4FA0-B424-829BD1BFE9C4}" type="pres">
      <dgm:prSet presAssocID="{105935D3-075F-493C-B058-9146B00128E6}" presName="accentRepeatNode" presStyleLbl="solidFgAcc1" presStyleIdx="3" presStyleCnt="4"/>
      <dgm:spPr>
        <a:ln>
          <a:solidFill>
            <a:srgbClr val="BC955B"/>
          </a:solidFill>
        </a:ln>
      </dgm:spPr>
    </dgm:pt>
  </dgm:ptLst>
  <dgm:cxnLst>
    <dgm:cxn modelId="{7353CE04-5387-460A-A443-83C74B800262}" type="presOf" srcId="{08A65C46-E813-4EA5-8646-58F3B1261954}" destId="{FE20FB20-32CF-41CA-B82C-36D9A1834A1D}" srcOrd="0" destOrd="0" presId="urn:microsoft.com/office/officeart/2008/layout/VerticalCurvedList"/>
    <dgm:cxn modelId="{C59D7A33-3E70-4639-816D-52BC2106FD81}" srcId="{7803C55E-12AA-4D31-A02E-5E2A06BE6027}" destId="{08A65C46-E813-4EA5-8646-58F3B1261954}" srcOrd="2" destOrd="0" parTransId="{03602943-6251-4EE9-93D4-6AD83FDD16B4}" sibTransId="{C3E879A0-4136-4DCE-94BF-5C1645E8FBFA}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C0A67A5F-1FBC-4E6F-81EA-394AD6251F07}" type="presOf" srcId="{7803C55E-12AA-4D31-A02E-5E2A06BE6027}" destId="{0C6777DC-0DA1-43C2-A15E-BBAFC0C62C83}" srcOrd="0" destOrd="0" presId="urn:microsoft.com/office/officeart/2008/layout/VerticalCurvedList"/>
    <dgm:cxn modelId="{F9F31BB7-AE80-4A00-A2FD-D8A892CBF4DF}" type="presOf" srcId="{AFC95307-F73B-4A46-9917-297DC3DDF702}" destId="{A0900CCE-8848-4E04-9198-559BA9FCDEFD}" srcOrd="0" destOrd="0" presId="urn:microsoft.com/office/officeart/2008/layout/VerticalCurvedList"/>
    <dgm:cxn modelId="{7E0B42C2-6981-4065-B25A-EDACBB0D04BA}" type="presOf" srcId="{5E8B4E4C-9437-4420-AD5F-2AD7C08363DA}" destId="{90556D31-5FAD-4E82-903C-10CAF8E771ED}" srcOrd="0" destOrd="0" presId="urn:microsoft.com/office/officeart/2008/layout/VerticalCurvedList"/>
    <dgm:cxn modelId="{F465A5C3-1AE2-4DE4-B8A9-D89F1255FC9D}" type="presOf" srcId="{810E8D06-E17E-478C-9607-FB7C52D07A7A}" destId="{C92B748D-D4E1-42F3-9E85-ACF01382733D}" srcOrd="0" destOrd="0" presId="urn:microsoft.com/office/officeart/2008/layout/VerticalCurvedList"/>
    <dgm:cxn modelId="{42C449D2-C216-4C05-8987-7125F669EF61}" type="presOf" srcId="{105935D3-075F-493C-B058-9146B00128E6}" destId="{5E5A2C33-7251-4CB2-AEB9-36AA9E7BAD7F}" srcOrd="0" destOrd="0" presId="urn:microsoft.com/office/officeart/2008/layout/VerticalCurvedList"/>
    <dgm:cxn modelId="{C3DD7AEC-1995-4F45-A04B-FC24DCAB5D43}" srcId="{7803C55E-12AA-4D31-A02E-5E2A06BE6027}" destId="{105935D3-075F-493C-B058-9146B00128E6}" srcOrd="3" destOrd="0" parTransId="{EADDB304-6ADD-47EB-BAFF-5B45C8C29543}" sibTransId="{59073C55-AB56-41A2-8368-D42D2A5BF0AF}"/>
    <dgm:cxn modelId="{F3EED3FA-6BC6-4883-AB2D-5EBE91AA304B}" srcId="{7803C55E-12AA-4D31-A02E-5E2A06BE6027}" destId="{AFC95307-F73B-4A46-9917-297DC3DDF702}" srcOrd="1" destOrd="0" parTransId="{4674C55E-F0AB-4772-B426-E63BCE834179}" sibTransId="{BB49814A-7F8F-4B1C-8DAD-42DFACC29A76}"/>
    <dgm:cxn modelId="{CA2FC0CB-D1DA-4997-BA63-2428445CEEAE}" type="presParOf" srcId="{0C6777DC-0DA1-43C2-A15E-BBAFC0C62C83}" destId="{524CE578-016B-4BD5-8791-EBE7BDC6B9E2}" srcOrd="0" destOrd="0" presId="urn:microsoft.com/office/officeart/2008/layout/VerticalCurvedList"/>
    <dgm:cxn modelId="{15D05696-E04D-42CB-A337-9D394F6CE961}" type="presParOf" srcId="{524CE578-016B-4BD5-8791-EBE7BDC6B9E2}" destId="{914A77B6-9808-4D5C-9171-0DB24D7A5C3F}" srcOrd="0" destOrd="0" presId="urn:microsoft.com/office/officeart/2008/layout/VerticalCurvedList"/>
    <dgm:cxn modelId="{57C0AD9F-CF4D-4575-B82C-1B9ACA38C3C0}" type="presParOf" srcId="{914A77B6-9808-4D5C-9171-0DB24D7A5C3F}" destId="{256E2333-A90C-4D0A-BACB-A32EE72F7FE6}" srcOrd="0" destOrd="0" presId="urn:microsoft.com/office/officeart/2008/layout/VerticalCurvedList"/>
    <dgm:cxn modelId="{28B7ABB1-C37B-442C-B1DD-4B515A71DA8A}" type="presParOf" srcId="{914A77B6-9808-4D5C-9171-0DB24D7A5C3F}" destId="{90556D31-5FAD-4E82-903C-10CAF8E771ED}" srcOrd="1" destOrd="0" presId="urn:microsoft.com/office/officeart/2008/layout/VerticalCurvedList"/>
    <dgm:cxn modelId="{579A6C27-B060-4E59-AE84-823FB660E9FE}" type="presParOf" srcId="{914A77B6-9808-4D5C-9171-0DB24D7A5C3F}" destId="{7D4EFDA2-DAB3-46F3-9D05-36A4162A2118}" srcOrd="2" destOrd="0" presId="urn:microsoft.com/office/officeart/2008/layout/VerticalCurvedList"/>
    <dgm:cxn modelId="{F0FAE792-18E0-4183-B6C2-9FB10B1AD16D}" type="presParOf" srcId="{914A77B6-9808-4D5C-9171-0DB24D7A5C3F}" destId="{29268846-77C2-4F81-BBC1-B96C0B8742B9}" srcOrd="3" destOrd="0" presId="urn:microsoft.com/office/officeart/2008/layout/VerticalCurvedList"/>
    <dgm:cxn modelId="{4DA39586-AB7D-4F5D-A16B-FBD54BC2BFB4}" type="presParOf" srcId="{524CE578-016B-4BD5-8791-EBE7BDC6B9E2}" destId="{C92B748D-D4E1-42F3-9E85-ACF01382733D}" srcOrd="1" destOrd="0" presId="urn:microsoft.com/office/officeart/2008/layout/VerticalCurvedList"/>
    <dgm:cxn modelId="{FEAFB6DE-4E1A-4971-85B7-DED945776E5F}" type="presParOf" srcId="{524CE578-016B-4BD5-8791-EBE7BDC6B9E2}" destId="{9534A4F4-1F1C-468A-8981-2DB601DE101A}" srcOrd="2" destOrd="0" presId="urn:microsoft.com/office/officeart/2008/layout/VerticalCurvedList"/>
    <dgm:cxn modelId="{77D8EB37-15C1-4A6F-96C7-350AE9948CA1}" type="presParOf" srcId="{9534A4F4-1F1C-468A-8981-2DB601DE101A}" destId="{C2BAC1A8-F09E-4FB5-8F5C-7F4BB35A4F56}" srcOrd="0" destOrd="0" presId="urn:microsoft.com/office/officeart/2008/layout/VerticalCurvedList"/>
    <dgm:cxn modelId="{BBFA0B30-A212-41C8-82B3-AEE27310FD73}" type="presParOf" srcId="{524CE578-016B-4BD5-8791-EBE7BDC6B9E2}" destId="{A0900CCE-8848-4E04-9198-559BA9FCDEFD}" srcOrd="3" destOrd="0" presId="urn:microsoft.com/office/officeart/2008/layout/VerticalCurvedList"/>
    <dgm:cxn modelId="{0F7B65E0-F73C-4AC8-8E3E-6358971E52A9}" type="presParOf" srcId="{524CE578-016B-4BD5-8791-EBE7BDC6B9E2}" destId="{F14D31EF-9E65-4369-8521-8633A231D8E7}" srcOrd="4" destOrd="0" presId="urn:microsoft.com/office/officeart/2008/layout/VerticalCurvedList"/>
    <dgm:cxn modelId="{254ADF2C-6ABB-42A2-9957-864E901DFFF6}" type="presParOf" srcId="{F14D31EF-9E65-4369-8521-8633A231D8E7}" destId="{5D03C501-7153-4013-B434-3E077CCB3BE5}" srcOrd="0" destOrd="0" presId="urn:microsoft.com/office/officeart/2008/layout/VerticalCurvedList"/>
    <dgm:cxn modelId="{EB6131A0-EE4F-4FE8-858C-08156D7104EB}" type="presParOf" srcId="{524CE578-016B-4BD5-8791-EBE7BDC6B9E2}" destId="{FE20FB20-32CF-41CA-B82C-36D9A1834A1D}" srcOrd="5" destOrd="0" presId="urn:microsoft.com/office/officeart/2008/layout/VerticalCurvedList"/>
    <dgm:cxn modelId="{9E4F2347-DFAA-495A-A1CF-4D781A5449F1}" type="presParOf" srcId="{524CE578-016B-4BD5-8791-EBE7BDC6B9E2}" destId="{C978D22C-039F-4C66-96A3-DB0BB51847CB}" srcOrd="6" destOrd="0" presId="urn:microsoft.com/office/officeart/2008/layout/VerticalCurvedList"/>
    <dgm:cxn modelId="{3BF0CCBD-9896-462E-8293-88E88D7F8DF2}" type="presParOf" srcId="{C978D22C-039F-4C66-96A3-DB0BB51847CB}" destId="{117361D6-A50D-4942-B489-06596CC0958E}" srcOrd="0" destOrd="0" presId="urn:microsoft.com/office/officeart/2008/layout/VerticalCurvedList"/>
    <dgm:cxn modelId="{684A2EB8-577D-4D7F-ABEF-F847095D269D}" type="presParOf" srcId="{524CE578-016B-4BD5-8791-EBE7BDC6B9E2}" destId="{5E5A2C33-7251-4CB2-AEB9-36AA9E7BAD7F}" srcOrd="7" destOrd="0" presId="urn:microsoft.com/office/officeart/2008/layout/VerticalCurvedList"/>
    <dgm:cxn modelId="{ABB5D556-25CF-4F53-8B69-E5163972227F}" type="presParOf" srcId="{524CE578-016B-4BD5-8791-EBE7BDC6B9E2}" destId="{3A5C4F4F-7CB4-4C69-B0BE-D2566F80D264}" srcOrd="8" destOrd="0" presId="urn:microsoft.com/office/officeart/2008/layout/VerticalCurvedList"/>
    <dgm:cxn modelId="{D1413F9A-0613-4B10-8A70-B3522E72D1DD}" type="presParOf" srcId="{3A5C4F4F-7CB4-4C69-B0BE-D2566F80D264}" destId="{5A2C67AB-8083-4FA0-B424-829BD1BFE9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AB511C-F5C1-439A-9B31-36A45F4AC73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3C2E58B-5B45-480B-9D40-A6A736D2ACAA}">
      <dgm:prSet phldrT="[Texto]" custT="1"/>
      <dgm:spPr>
        <a:solidFill>
          <a:srgbClr val="5D292B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    </a:t>
          </a:r>
          <a:r>
            <a:rPr lang="es-MX" sz="26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Esquema de Contraloría Social</a:t>
          </a:r>
        </a:p>
      </dgm:t>
    </dgm:pt>
    <dgm:pt modelId="{DAE77816-46EC-4733-94AA-1E608728F63F}" type="parTrans" cxnId="{D1917804-AE9F-4332-86E9-DC8DEB1BA412}">
      <dgm:prSet/>
      <dgm:spPr/>
      <dgm:t>
        <a:bodyPr/>
        <a:lstStyle/>
        <a:p>
          <a:endParaRPr lang="es-MX"/>
        </a:p>
      </dgm:t>
    </dgm:pt>
    <dgm:pt modelId="{CA278244-B394-4697-9095-428F78182887}" type="sibTrans" cxnId="{D1917804-AE9F-4332-86E9-DC8DEB1BA412}">
      <dgm:prSet/>
      <dgm:spPr/>
      <dgm:t>
        <a:bodyPr/>
        <a:lstStyle/>
        <a:p>
          <a:endParaRPr lang="es-MX"/>
        </a:p>
      </dgm:t>
    </dgm:pt>
    <dgm:pt modelId="{F0422127-147F-45DA-B95E-55BA5FB957B4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MX" sz="2600" b="1" dirty="0">
              <a:latin typeface="Montserrat Light" panose="00000400000000000000" pitchFamily="2" charset="0"/>
            </a:rPr>
            <a:t>Programa Anual de Trabajo de Contraloría Social</a:t>
          </a:r>
        </a:p>
      </dgm:t>
    </dgm:pt>
    <dgm:pt modelId="{1DCB003F-A5E4-4788-B427-8CCE354AD8EF}" type="parTrans" cxnId="{F6B6C24A-79A2-40D3-83B3-1DBD15DD0EBD}">
      <dgm:prSet/>
      <dgm:spPr/>
      <dgm:t>
        <a:bodyPr/>
        <a:lstStyle/>
        <a:p>
          <a:endParaRPr lang="es-MX"/>
        </a:p>
      </dgm:t>
    </dgm:pt>
    <dgm:pt modelId="{65136718-3A67-4608-A223-BA8D1AD37A5B}" type="sibTrans" cxnId="{F6B6C24A-79A2-40D3-83B3-1DBD15DD0EBD}">
      <dgm:prSet/>
      <dgm:spPr/>
      <dgm:t>
        <a:bodyPr/>
        <a:lstStyle/>
        <a:p>
          <a:endParaRPr lang="es-MX"/>
        </a:p>
      </dgm:t>
    </dgm:pt>
    <dgm:pt modelId="{68859A58-93D5-4D08-9600-F12D6E0090A7}">
      <dgm:prSet phldrT="[Texto]" custT="1"/>
      <dgm:spPr>
        <a:solidFill>
          <a:srgbClr val="A22243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MX" sz="26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Guía Operativa</a:t>
          </a:r>
        </a:p>
      </dgm:t>
    </dgm:pt>
    <dgm:pt modelId="{269179F5-E334-4F6F-86B9-CA791029AA8F}" type="parTrans" cxnId="{2030CA64-E780-473E-892A-BF83D7192077}">
      <dgm:prSet/>
      <dgm:spPr/>
      <dgm:t>
        <a:bodyPr/>
        <a:lstStyle/>
        <a:p>
          <a:endParaRPr lang="es-MX"/>
        </a:p>
      </dgm:t>
    </dgm:pt>
    <dgm:pt modelId="{57892C46-B176-445D-ABFA-928805EE9986}" type="sibTrans" cxnId="{2030CA64-E780-473E-892A-BF83D7192077}">
      <dgm:prSet/>
      <dgm:spPr/>
      <dgm:t>
        <a:bodyPr/>
        <a:lstStyle/>
        <a:p>
          <a:endParaRPr lang="es-MX"/>
        </a:p>
      </dgm:t>
    </dgm:pt>
    <dgm:pt modelId="{B0B17EE5-A418-47CF-921A-DD1E1C763AA3}" type="pres">
      <dgm:prSet presAssocID="{E1AB511C-F5C1-439A-9B31-36A45F4AC733}" presName="linearFlow" presStyleCnt="0">
        <dgm:presLayoutVars>
          <dgm:dir/>
          <dgm:resizeHandles val="exact"/>
        </dgm:presLayoutVars>
      </dgm:prSet>
      <dgm:spPr/>
    </dgm:pt>
    <dgm:pt modelId="{2DFC2020-68A3-4917-9DBB-CD0B6585E24E}" type="pres">
      <dgm:prSet presAssocID="{13C2E58B-5B45-480B-9D40-A6A736D2ACAA}" presName="composite" presStyleCnt="0"/>
      <dgm:spPr/>
    </dgm:pt>
    <dgm:pt modelId="{F3276D6C-5876-45CB-B657-6306DE99D76E}" type="pres">
      <dgm:prSet presAssocID="{13C2E58B-5B45-480B-9D40-A6A736D2ACAA}" presName="imgShp" presStyleLbl="fgImgPlace1" presStyleIdx="0" presStyleCnt="3"/>
      <dgm:spPr>
        <a:solidFill>
          <a:schemeClr val="accent6">
            <a:lumMod val="40000"/>
            <a:lumOff val="60000"/>
          </a:schemeClr>
        </a:solidFill>
      </dgm:spPr>
    </dgm:pt>
    <dgm:pt modelId="{D2CFF78A-823C-4862-ABE0-6FDED356996F}" type="pres">
      <dgm:prSet presAssocID="{13C2E58B-5B45-480B-9D40-A6A736D2ACAA}" presName="txShp" presStyleLbl="node1" presStyleIdx="0" presStyleCnt="3">
        <dgm:presLayoutVars>
          <dgm:bulletEnabled val="1"/>
        </dgm:presLayoutVars>
      </dgm:prSet>
      <dgm:spPr>
        <a:xfrm rot="10800000">
          <a:off x="2811760" y="344"/>
          <a:ext cx="9589784" cy="1585153"/>
        </a:xfrm>
        <a:prstGeom prst="homePlate">
          <a:avLst/>
        </a:prstGeom>
      </dgm:spPr>
    </dgm:pt>
    <dgm:pt modelId="{DD62604A-CA26-449F-96F9-7FD04BEA2A4F}" type="pres">
      <dgm:prSet presAssocID="{CA278244-B394-4697-9095-428F78182887}" presName="spacing" presStyleCnt="0"/>
      <dgm:spPr/>
    </dgm:pt>
    <dgm:pt modelId="{3DD4EDE4-D8A1-4088-943C-28257D63A0AD}" type="pres">
      <dgm:prSet presAssocID="{F0422127-147F-45DA-B95E-55BA5FB957B4}" presName="composite" presStyleCnt="0"/>
      <dgm:spPr/>
    </dgm:pt>
    <dgm:pt modelId="{EA764CF7-FCF5-40D4-8B90-55A96DB7C849}" type="pres">
      <dgm:prSet presAssocID="{F0422127-147F-45DA-B95E-55BA5FB957B4}" presName="imgShp" presStyleLbl="fgImgPlace1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6E04E640-92BD-4B41-BCFF-9B8F6929BF72}" type="pres">
      <dgm:prSet presAssocID="{F0422127-147F-45DA-B95E-55BA5FB957B4}" presName="txShp" presStyleLbl="node1" presStyleIdx="1" presStyleCnt="3">
        <dgm:presLayoutVars>
          <dgm:bulletEnabled val="1"/>
        </dgm:presLayoutVars>
      </dgm:prSet>
      <dgm:spPr/>
    </dgm:pt>
    <dgm:pt modelId="{74331F1F-11A1-48CE-9852-15E8C41CAB99}" type="pres">
      <dgm:prSet presAssocID="{65136718-3A67-4608-A223-BA8D1AD37A5B}" presName="spacing" presStyleCnt="0"/>
      <dgm:spPr/>
    </dgm:pt>
    <dgm:pt modelId="{8FBEC0C2-3181-4F97-B13E-BB2EEC443AE3}" type="pres">
      <dgm:prSet presAssocID="{68859A58-93D5-4D08-9600-F12D6E0090A7}" presName="composite" presStyleCnt="0"/>
      <dgm:spPr/>
    </dgm:pt>
    <dgm:pt modelId="{2DDE77DC-9CDB-4448-B764-BF0D14D4596C}" type="pres">
      <dgm:prSet presAssocID="{68859A58-93D5-4D08-9600-F12D6E0090A7}" presName="imgShp" presStyleLbl="fgImgPlace1" presStyleIdx="2" presStyleCnt="3"/>
      <dgm:spPr>
        <a:solidFill>
          <a:schemeClr val="accent6">
            <a:lumMod val="40000"/>
            <a:lumOff val="60000"/>
          </a:schemeClr>
        </a:solidFill>
      </dgm:spPr>
    </dgm:pt>
    <dgm:pt modelId="{632712E5-80DE-48CA-A7D9-AD9F23744ADE}" type="pres">
      <dgm:prSet presAssocID="{68859A58-93D5-4D08-9600-F12D6E0090A7}" presName="txShp" presStyleLbl="node1" presStyleIdx="2" presStyleCnt="3">
        <dgm:presLayoutVars>
          <dgm:bulletEnabled val="1"/>
        </dgm:presLayoutVars>
      </dgm:prSet>
      <dgm:spPr>
        <a:xfrm rot="10800000">
          <a:off x="2811760" y="4104101"/>
          <a:ext cx="9589784" cy="1585153"/>
        </a:xfrm>
        <a:prstGeom prst="homePlate">
          <a:avLst/>
        </a:prstGeom>
      </dgm:spPr>
    </dgm:pt>
  </dgm:ptLst>
  <dgm:cxnLst>
    <dgm:cxn modelId="{D1917804-AE9F-4332-86E9-DC8DEB1BA412}" srcId="{E1AB511C-F5C1-439A-9B31-36A45F4AC733}" destId="{13C2E58B-5B45-480B-9D40-A6A736D2ACAA}" srcOrd="0" destOrd="0" parTransId="{DAE77816-46EC-4733-94AA-1E608728F63F}" sibTransId="{CA278244-B394-4697-9095-428F78182887}"/>
    <dgm:cxn modelId="{E25A7F12-F0E9-449A-BE67-4F8F1FC16FDB}" type="presOf" srcId="{68859A58-93D5-4D08-9600-F12D6E0090A7}" destId="{632712E5-80DE-48CA-A7D9-AD9F23744ADE}" srcOrd="0" destOrd="0" presId="urn:microsoft.com/office/officeart/2005/8/layout/vList3"/>
    <dgm:cxn modelId="{A7FF352C-32C1-4713-84F7-EFC7715A9486}" type="presOf" srcId="{13C2E58B-5B45-480B-9D40-A6A736D2ACAA}" destId="{D2CFF78A-823C-4862-ABE0-6FDED356996F}" srcOrd="0" destOrd="0" presId="urn:microsoft.com/office/officeart/2005/8/layout/vList3"/>
    <dgm:cxn modelId="{2030CA64-E780-473E-892A-BF83D7192077}" srcId="{E1AB511C-F5C1-439A-9B31-36A45F4AC733}" destId="{68859A58-93D5-4D08-9600-F12D6E0090A7}" srcOrd="2" destOrd="0" parTransId="{269179F5-E334-4F6F-86B9-CA791029AA8F}" sibTransId="{57892C46-B176-445D-ABFA-928805EE9986}"/>
    <dgm:cxn modelId="{F6B6C24A-79A2-40D3-83B3-1DBD15DD0EBD}" srcId="{E1AB511C-F5C1-439A-9B31-36A45F4AC733}" destId="{F0422127-147F-45DA-B95E-55BA5FB957B4}" srcOrd="1" destOrd="0" parTransId="{1DCB003F-A5E4-4788-B427-8CCE354AD8EF}" sibTransId="{65136718-3A67-4608-A223-BA8D1AD37A5B}"/>
    <dgm:cxn modelId="{BF531C4B-3B84-454C-83E6-C3C60EA5574A}" type="presOf" srcId="{E1AB511C-F5C1-439A-9B31-36A45F4AC733}" destId="{B0B17EE5-A418-47CF-921A-DD1E1C763AA3}" srcOrd="0" destOrd="0" presId="urn:microsoft.com/office/officeart/2005/8/layout/vList3"/>
    <dgm:cxn modelId="{AAAB4797-5698-4F1D-BB68-BA72351FC920}" type="presOf" srcId="{F0422127-147F-45DA-B95E-55BA5FB957B4}" destId="{6E04E640-92BD-4B41-BCFF-9B8F6929BF72}" srcOrd="0" destOrd="0" presId="urn:microsoft.com/office/officeart/2005/8/layout/vList3"/>
    <dgm:cxn modelId="{55D3D730-BBEA-4FBF-8703-6D0A3F692036}" type="presParOf" srcId="{B0B17EE5-A418-47CF-921A-DD1E1C763AA3}" destId="{2DFC2020-68A3-4917-9DBB-CD0B6585E24E}" srcOrd="0" destOrd="0" presId="urn:microsoft.com/office/officeart/2005/8/layout/vList3"/>
    <dgm:cxn modelId="{5BE430D6-4A6E-4B58-BB26-0C5AE7A0FD70}" type="presParOf" srcId="{2DFC2020-68A3-4917-9DBB-CD0B6585E24E}" destId="{F3276D6C-5876-45CB-B657-6306DE99D76E}" srcOrd="0" destOrd="0" presId="urn:microsoft.com/office/officeart/2005/8/layout/vList3"/>
    <dgm:cxn modelId="{B73284DA-08C5-401A-B9B1-1825DA002927}" type="presParOf" srcId="{2DFC2020-68A3-4917-9DBB-CD0B6585E24E}" destId="{D2CFF78A-823C-4862-ABE0-6FDED356996F}" srcOrd="1" destOrd="0" presId="urn:microsoft.com/office/officeart/2005/8/layout/vList3"/>
    <dgm:cxn modelId="{47C73740-536A-4286-829F-6A74E0609D2D}" type="presParOf" srcId="{B0B17EE5-A418-47CF-921A-DD1E1C763AA3}" destId="{DD62604A-CA26-449F-96F9-7FD04BEA2A4F}" srcOrd="1" destOrd="0" presId="urn:microsoft.com/office/officeart/2005/8/layout/vList3"/>
    <dgm:cxn modelId="{3E30DDF0-86BE-4540-B2AF-7925EFFAA13B}" type="presParOf" srcId="{B0B17EE5-A418-47CF-921A-DD1E1C763AA3}" destId="{3DD4EDE4-D8A1-4088-943C-28257D63A0AD}" srcOrd="2" destOrd="0" presId="urn:microsoft.com/office/officeart/2005/8/layout/vList3"/>
    <dgm:cxn modelId="{110F7363-DBAF-4075-8FCC-43992914C9DA}" type="presParOf" srcId="{3DD4EDE4-D8A1-4088-943C-28257D63A0AD}" destId="{EA764CF7-FCF5-40D4-8B90-55A96DB7C849}" srcOrd="0" destOrd="0" presId="urn:microsoft.com/office/officeart/2005/8/layout/vList3"/>
    <dgm:cxn modelId="{D29BCE51-6AE9-4FD4-ABF7-2B581D4A86AE}" type="presParOf" srcId="{3DD4EDE4-D8A1-4088-943C-28257D63A0AD}" destId="{6E04E640-92BD-4B41-BCFF-9B8F6929BF72}" srcOrd="1" destOrd="0" presId="urn:microsoft.com/office/officeart/2005/8/layout/vList3"/>
    <dgm:cxn modelId="{7D1FF2EF-EF7C-4F59-997E-91B70AB4AF79}" type="presParOf" srcId="{B0B17EE5-A418-47CF-921A-DD1E1C763AA3}" destId="{74331F1F-11A1-48CE-9852-15E8C41CAB99}" srcOrd="3" destOrd="0" presId="urn:microsoft.com/office/officeart/2005/8/layout/vList3"/>
    <dgm:cxn modelId="{203B975B-7186-430E-9793-C11320E71D4E}" type="presParOf" srcId="{B0B17EE5-A418-47CF-921A-DD1E1C763AA3}" destId="{8FBEC0C2-3181-4F97-B13E-BB2EEC443AE3}" srcOrd="4" destOrd="0" presId="urn:microsoft.com/office/officeart/2005/8/layout/vList3"/>
    <dgm:cxn modelId="{9ACFA4B7-B871-4694-A391-C697046CA1E4}" type="presParOf" srcId="{8FBEC0C2-3181-4F97-B13E-BB2EEC443AE3}" destId="{2DDE77DC-9CDB-4448-B764-BF0D14D4596C}" srcOrd="0" destOrd="0" presId="urn:microsoft.com/office/officeart/2005/8/layout/vList3"/>
    <dgm:cxn modelId="{2FD6A115-695B-499E-8E7C-4F7B2CAD51FB}" type="presParOf" srcId="{8FBEC0C2-3181-4F97-B13E-BB2EEC443AE3}" destId="{632712E5-80DE-48CA-A7D9-AD9F23744A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943A9C-1690-46A8-94A3-1E8CDB650813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3B8E208-4C77-40A5-BE7C-3B67BD2192D6}">
      <dgm:prSet phldrT="[Texto]" custT="1"/>
      <dgm:spPr>
        <a:solidFill>
          <a:srgbClr val="A22243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ES" sz="2800" b="1" kern="1200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rPr>
            <a:t>Fases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pres?slideindex=1&amp;slidetitle="/>
          </dgm14:cNvPr>
        </a:ext>
      </dgm:extLst>
    </dgm:pt>
    <dgm:pt modelId="{60CAEC51-D1B8-4E7E-9C72-51288C71A85E}" type="parTrans" cxnId="{64259731-DCEE-4530-A949-E91B7AB73DA7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3853B7C1-775C-4A98-BF70-CB6C3A63E8DC}" type="sibTrans" cxnId="{64259731-DCEE-4530-A949-E91B7AB73DA7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E99ED85A-F454-4A33-8C62-19F0981CDA65}">
      <dgm:prSet phldrT="[Texto]" custT="1"/>
      <dgm:spPr>
        <a:solidFill>
          <a:srgbClr val="13322B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Recepción de documentos</a:t>
          </a:r>
        </a:p>
        <a:p>
          <a:pPr marL="0" algn="ctr" defTabSz="914400" rtl="0" eaLnBrk="1" latinLnBrk="0" hangingPunct="1"/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1</a:t>
          </a:r>
        </a:p>
      </dgm:t>
    </dgm:pt>
    <dgm:pt modelId="{EF042CC7-C048-4799-85E7-571220E2DCA2}" type="parTrans" cxnId="{D309E8B7-6B51-45D3-883C-5E8ADE48667F}">
      <dgm:prSet/>
      <dgm:spPr>
        <a:solidFill>
          <a:srgbClr val="562930"/>
        </a:solidFill>
      </dgm:spPr>
      <dgm:t>
        <a:bodyPr/>
        <a:lstStyle/>
        <a:p>
          <a:endParaRPr lang="es-ES" dirty="0">
            <a:latin typeface="Soberana Sans" panose="02000000000000000000" pitchFamily="50" charset="0"/>
          </a:endParaRPr>
        </a:p>
      </dgm:t>
    </dgm:pt>
    <dgm:pt modelId="{E3D8F381-1975-4DA2-809C-25F6F07AF64B}" type="sibTrans" cxnId="{D309E8B7-6B51-45D3-883C-5E8ADE48667F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D0DAB1B6-F322-419D-8516-B2E3E7D3D857}">
      <dgm:prSet phldrT="[Texto]" custT="1"/>
      <dgm:spPr>
        <a:solidFill>
          <a:srgbClr val="13322B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MX" altLang="es-MX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Informe de revisión </a:t>
          </a:r>
        </a:p>
        <a:p>
          <a:pPr marL="0" algn="ctr" defTabSz="914400" rtl="0" eaLnBrk="1" latinLnBrk="0" hangingPunct="1"/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2</a:t>
          </a:r>
        </a:p>
      </dgm:t>
    </dgm:pt>
    <dgm:pt modelId="{E8BA5B98-A957-4F41-8AC0-11B6C5A1F4EA}" type="parTrans" cxnId="{0D6C1C41-1AA4-4E86-B9C5-1CD48726EC97}">
      <dgm:prSet/>
      <dgm:spPr>
        <a:solidFill>
          <a:srgbClr val="562930"/>
        </a:solidFill>
      </dgm:spPr>
      <dgm:t>
        <a:bodyPr/>
        <a:lstStyle/>
        <a:p>
          <a:endParaRPr lang="es-ES" dirty="0">
            <a:latin typeface="Soberana Sans" panose="02000000000000000000" pitchFamily="50" charset="0"/>
          </a:endParaRPr>
        </a:p>
      </dgm:t>
    </dgm:pt>
    <dgm:pt modelId="{68A275F3-654E-4116-879A-F2C03B009C6C}" type="sibTrans" cxnId="{0D6C1C41-1AA4-4E86-B9C5-1CD48726EC97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9629BA48-4FA0-4907-BC0E-310F80AC6C44}">
      <dgm:prSet phldrT="[Texto]" custT="1"/>
      <dgm:spPr>
        <a:solidFill>
          <a:srgbClr val="BC955B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endParaRPr lang="es-ES" sz="1400" b="1" kern="1200" dirty="0">
            <a:solidFill>
              <a:schemeClr val="tx1"/>
            </a:solidFill>
            <a:latin typeface="Montserrat Light" panose="00000400000000000000" pitchFamily="2" charset="0"/>
            <a:ea typeface="+mn-ea"/>
            <a:cs typeface="+mn-cs"/>
          </a:endParaRPr>
        </a:p>
        <a:p>
          <a:pPr marL="0" algn="ctr" defTabSz="914400" rtl="0" eaLnBrk="1" latinLnBrk="0" hangingPunct="1"/>
          <a:r>
            <a:rPr lang="es-ES" sz="13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Documentos verificados para validación</a:t>
          </a:r>
        </a:p>
        <a:p>
          <a:pPr marL="0" algn="ctr" defTabSz="914400" rtl="0" eaLnBrk="1" latinLnBrk="0" hangingPunct="1"/>
          <a:r>
            <a:rPr lang="es-ES" sz="13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4</a:t>
          </a:r>
        </a:p>
      </dgm:t>
    </dgm:pt>
    <dgm:pt modelId="{D57FE101-08E1-465D-BD7B-86D315109113}" type="parTrans" cxnId="{8269CE5F-01F1-496E-B001-9F79C9164C2D}">
      <dgm:prSet/>
      <dgm:spPr>
        <a:solidFill>
          <a:srgbClr val="562930"/>
        </a:solidFill>
      </dgm:spPr>
      <dgm:t>
        <a:bodyPr/>
        <a:lstStyle/>
        <a:p>
          <a:endParaRPr lang="es-ES" dirty="0">
            <a:latin typeface="Soberana Sans" panose="02000000000000000000" pitchFamily="50" charset="0"/>
          </a:endParaRPr>
        </a:p>
      </dgm:t>
    </dgm:pt>
    <dgm:pt modelId="{5E967E65-EF39-476C-9554-0ADA149DE320}" type="sibTrans" cxnId="{8269CE5F-01F1-496E-B001-9F79C9164C2D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3A8BD19B-23CC-47D1-993E-44B2778DFBAE}">
      <dgm:prSet phldrT="[Texto]" custT="1"/>
      <dgm:spPr>
        <a:solidFill>
          <a:srgbClr val="691A31"/>
        </a:solidFill>
      </dgm:spPr>
      <dgm:t>
        <a:bodyPr wrap="square" lIns="0" tIns="0" rIns="0" bIns="0" rtlCol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altLang="es-MX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Oficio de Validación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5</a:t>
          </a:r>
          <a:endParaRPr lang="es-ES" sz="1600" b="1" kern="1200" dirty="0">
            <a:solidFill>
              <a:schemeClr val="bg1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83BD19C4-81A8-4101-AC2A-877A2FBB6187}" type="parTrans" cxnId="{40752B77-54A9-473D-95CC-5A38D6F596D8}">
      <dgm:prSet/>
      <dgm:spPr>
        <a:solidFill>
          <a:srgbClr val="562930"/>
        </a:solidFill>
      </dgm:spPr>
      <dgm:t>
        <a:bodyPr/>
        <a:lstStyle/>
        <a:p>
          <a:endParaRPr lang="es-ES" dirty="0">
            <a:latin typeface="Soberana Sans" panose="02000000000000000000" pitchFamily="50" charset="0"/>
          </a:endParaRPr>
        </a:p>
      </dgm:t>
    </dgm:pt>
    <dgm:pt modelId="{BAEA91A6-E84D-469F-8150-2F65AE082591}" type="sibTrans" cxnId="{40752B77-54A9-473D-95CC-5A38D6F596D8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40B075F4-425C-4344-B51D-6C34BD117617}">
      <dgm:prSet phldrT="[Texto]" custT="1"/>
      <dgm:spPr>
        <a:solidFill>
          <a:srgbClr val="DEC9A3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MX" altLang="es-MX" sz="14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Reenvío de documentos actualizados</a:t>
          </a:r>
        </a:p>
        <a:p>
          <a:pPr marL="0" algn="ctr" defTabSz="914400" rtl="0" eaLnBrk="1" latinLnBrk="0" hangingPunct="1"/>
          <a:r>
            <a:rPr lang="es-ES" sz="14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3</a:t>
          </a:r>
          <a:endParaRPr lang="es-ES" sz="1600" b="1" kern="1200" dirty="0">
            <a:solidFill>
              <a:schemeClr val="tx1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B5F2B200-355B-4579-A9B3-B0109431B844}" type="parTrans" cxnId="{1EAA2CBE-27B6-4759-8109-39F2637E3E9B}">
      <dgm:prSet/>
      <dgm:spPr>
        <a:solidFill>
          <a:srgbClr val="562930"/>
        </a:solidFill>
      </dgm:spPr>
      <dgm:t>
        <a:bodyPr/>
        <a:lstStyle/>
        <a:p>
          <a:endParaRPr lang="es-MX">
            <a:latin typeface="Soberana Sans" panose="02000000000000000000" pitchFamily="50" charset="0"/>
          </a:endParaRPr>
        </a:p>
      </dgm:t>
    </dgm:pt>
    <dgm:pt modelId="{372BAEFF-C3B8-4009-8892-50DAD00FEAEB}" type="sibTrans" cxnId="{1EAA2CBE-27B6-4759-8109-39F2637E3E9B}">
      <dgm:prSet/>
      <dgm:spPr/>
      <dgm:t>
        <a:bodyPr/>
        <a:lstStyle/>
        <a:p>
          <a:endParaRPr lang="es-MX">
            <a:latin typeface="Soberana Sans" panose="02000000000000000000" pitchFamily="50" charset="0"/>
          </a:endParaRPr>
        </a:p>
      </dgm:t>
    </dgm:pt>
    <dgm:pt modelId="{BBBA9759-77F7-4649-913A-8131584F3841}" type="pres">
      <dgm:prSet presAssocID="{85943A9C-1690-46A8-94A3-1E8CDB65081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6E99FA-80AC-4712-8F1F-E35F926A83C3}" type="pres">
      <dgm:prSet presAssocID="{B3B8E208-4C77-40A5-BE7C-3B67BD2192D6}" presName="centerShape" presStyleLbl="node0" presStyleIdx="0" presStyleCnt="1"/>
      <dgm:spPr>
        <a:xfrm>
          <a:off x="4435946" y="2627495"/>
          <a:ext cx="1875366" cy="1875366"/>
        </a:xfrm>
        <a:prstGeom prst="ellipse">
          <a:avLst/>
        </a:prstGeom>
      </dgm:spPr>
    </dgm:pt>
    <dgm:pt modelId="{709BEFBD-2437-42F5-8B97-46F56ED0593D}" type="pres">
      <dgm:prSet presAssocID="{EF042CC7-C048-4799-85E7-571220E2DCA2}" presName="parTrans" presStyleLbl="sibTrans2D1" presStyleIdx="0" presStyleCnt="5"/>
      <dgm:spPr/>
    </dgm:pt>
    <dgm:pt modelId="{387BD324-D3C6-414B-BA07-26F49B651318}" type="pres">
      <dgm:prSet presAssocID="{EF042CC7-C048-4799-85E7-571220E2DCA2}" presName="connectorText" presStyleLbl="sibTrans2D1" presStyleIdx="0" presStyleCnt="5"/>
      <dgm:spPr/>
    </dgm:pt>
    <dgm:pt modelId="{BD5C2AC0-361C-467E-997A-56E618EE34E0}" type="pres">
      <dgm:prSet presAssocID="{E99ED85A-F454-4A33-8C62-19F0981CDA65}" presName="node" presStyleLbl="node1" presStyleIdx="0" presStyleCnt="5">
        <dgm:presLayoutVars>
          <dgm:bulletEnabled val="1"/>
        </dgm:presLayoutVars>
      </dgm:prSet>
      <dgm:spPr>
        <a:xfrm>
          <a:off x="4435946" y="4449"/>
          <a:ext cx="1875366" cy="1875366"/>
        </a:xfrm>
        <a:prstGeom prst="ellipse">
          <a:avLst/>
        </a:prstGeom>
      </dgm:spPr>
    </dgm:pt>
    <dgm:pt modelId="{F8DBDCAE-4EAE-47D4-9720-65A9656D1D85}" type="pres">
      <dgm:prSet presAssocID="{E8BA5B98-A957-4F41-8AC0-11B6C5A1F4EA}" presName="parTrans" presStyleLbl="sibTrans2D1" presStyleIdx="1" presStyleCnt="5"/>
      <dgm:spPr/>
    </dgm:pt>
    <dgm:pt modelId="{6A04323F-2E18-4130-8C53-C921F6607B3E}" type="pres">
      <dgm:prSet presAssocID="{E8BA5B98-A957-4F41-8AC0-11B6C5A1F4EA}" presName="connectorText" presStyleLbl="sibTrans2D1" presStyleIdx="1" presStyleCnt="5"/>
      <dgm:spPr/>
    </dgm:pt>
    <dgm:pt modelId="{C5FAC3D8-55E1-4055-82B4-5C10913586C1}" type="pres">
      <dgm:prSet presAssocID="{D0DAB1B6-F322-419D-8516-B2E3E7D3D857}" presName="node" presStyleLbl="node1" presStyleIdx="1" presStyleCnt="5" custScaleX="99584" custScaleY="92715">
        <dgm:presLayoutVars>
          <dgm:bulletEnabled val="1"/>
        </dgm:presLayoutVars>
      </dgm:prSet>
      <dgm:spPr>
        <a:xfrm>
          <a:off x="6934512" y="1885239"/>
          <a:ext cx="1867565" cy="1738746"/>
        </a:xfrm>
        <a:prstGeom prst="ellipse">
          <a:avLst/>
        </a:prstGeom>
      </dgm:spPr>
    </dgm:pt>
    <dgm:pt modelId="{6D4AE5CA-7FB5-4BE0-B0A3-50408614708D}" type="pres">
      <dgm:prSet presAssocID="{B5F2B200-355B-4579-A9B3-B0109431B844}" presName="parTrans" presStyleLbl="sibTrans2D1" presStyleIdx="2" presStyleCnt="5"/>
      <dgm:spPr/>
    </dgm:pt>
    <dgm:pt modelId="{20A7C70A-3157-4164-AB96-C4119B69238C}" type="pres">
      <dgm:prSet presAssocID="{B5F2B200-355B-4579-A9B3-B0109431B844}" presName="connectorText" presStyleLbl="sibTrans2D1" presStyleIdx="2" presStyleCnt="5"/>
      <dgm:spPr/>
    </dgm:pt>
    <dgm:pt modelId="{F901E7C9-12CC-4F35-AFE3-E4E259208CA5}" type="pres">
      <dgm:prSet presAssocID="{40B075F4-425C-4344-B51D-6C34BD117617}" presName="node" presStyleLbl="node1" presStyleIdx="2" presStyleCnt="5" custRadScaleRad="100000" custRadScaleInc="0">
        <dgm:presLayoutVars>
          <dgm:bulletEnabled val="1"/>
        </dgm:presLayoutVars>
      </dgm:prSet>
      <dgm:spPr>
        <a:xfrm>
          <a:off x="5977734" y="4749584"/>
          <a:ext cx="1875366" cy="1875366"/>
        </a:xfrm>
        <a:prstGeom prst="ellipse">
          <a:avLst/>
        </a:prstGeom>
      </dgm:spPr>
    </dgm:pt>
    <dgm:pt modelId="{9019D5AA-E345-47E6-9DC7-64AB41CF106A}" type="pres">
      <dgm:prSet presAssocID="{D57FE101-08E1-465D-BD7B-86D315109113}" presName="parTrans" presStyleLbl="sibTrans2D1" presStyleIdx="3" presStyleCnt="5"/>
      <dgm:spPr/>
    </dgm:pt>
    <dgm:pt modelId="{448066A3-1C39-4FC6-BB09-E8F78FC9D656}" type="pres">
      <dgm:prSet presAssocID="{D57FE101-08E1-465D-BD7B-86D315109113}" presName="connectorText" presStyleLbl="sibTrans2D1" presStyleIdx="3" presStyleCnt="5"/>
      <dgm:spPr/>
    </dgm:pt>
    <dgm:pt modelId="{21DC3B1C-ECE5-46DB-B5FB-EAC9050145B3}" type="pres">
      <dgm:prSet presAssocID="{9629BA48-4FA0-4907-BC0E-310F80AC6C44}" presName="node" presStyleLbl="node1" presStyleIdx="3" presStyleCnt="5">
        <dgm:presLayoutVars>
          <dgm:bulletEnabled val="1"/>
        </dgm:presLayoutVars>
      </dgm:prSet>
      <dgm:spPr>
        <a:xfrm>
          <a:off x="2894158" y="4749584"/>
          <a:ext cx="1875366" cy="1875366"/>
        </a:xfrm>
        <a:prstGeom prst="ellipse">
          <a:avLst/>
        </a:prstGeom>
      </dgm:spPr>
    </dgm:pt>
    <dgm:pt modelId="{9D2239F4-6B72-400F-906A-1466693E75CC}" type="pres">
      <dgm:prSet presAssocID="{83BD19C4-81A8-4101-AC2A-877A2FBB6187}" presName="parTrans" presStyleLbl="sibTrans2D1" presStyleIdx="4" presStyleCnt="5"/>
      <dgm:spPr/>
    </dgm:pt>
    <dgm:pt modelId="{8268A96B-4EDE-4617-B402-E2F36FAAAB3A}" type="pres">
      <dgm:prSet presAssocID="{83BD19C4-81A8-4101-AC2A-877A2FBB6187}" presName="connectorText" presStyleLbl="sibTrans2D1" presStyleIdx="4" presStyleCnt="5"/>
      <dgm:spPr/>
    </dgm:pt>
    <dgm:pt modelId="{0F6D1453-2CE7-4B85-8366-24F144D92F54}" type="pres">
      <dgm:prSet presAssocID="{3A8BD19B-23CC-47D1-993E-44B2778DFBAE}" presName="node" presStyleLbl="node1" presStyleIdx="4" presStyleCnt="5">
        <dgm:presLayoutVars>
          <dgm:bulletEnabled val="1"/>
        </dgm:presLayoutVars>
      </dgm:prSet>
      <dgm:spPr>
        <a:xfrm>
          <a:off x="1941281" y="1816929"/>
          <a:ext cx="1875366" cy="1875366"/>
        </a:xfrm>
        <a:prstGeom prst="ellipse">
          <a:avLst/>
        </a:prstGeom>
      </dgm:spPr>
    </dgm:pt>
  </dgm:ptLst>
  <dgm:cxnLst>
    <dgm:cxn modelId="{1B7D2902-D3D1-426A-821D-4BF0E9EBE760}" type="presOf" srcId="{EF042CC7-C048-4799-85E7-571220E2DCA2}" destId="{709BEFBD-2437-42F5-8B97-46F56ED0593D}" srcOrd="0" destOrd="0" presId="urn:microsoft.com/office/officeart/2005/8/layout/radial5"/>
    <dgm:cxn modelId="{76B2E91C-1EBB-4970-AC5C-88C5523C477F}" type="presOf" srcId="{83BD19C4-81A8-4101-AC2A-877A2FBB6187}" destId="{9D2239F4-6B72-400F-906A-1466693E75CC}" srcOrd="0" destOrd="0" presId="urn:microsoft.com/office/officeart/2005/8/layout/radial5"/>
    <dgm:cxn modelId="{DCC95024-94DF-4762-83D2-0F7027A2F87F}" type="presOf" srcId="{9629BA48-4FA0-4907-BC0E-310F80AC6C44}" destId="{21DC3B1C-ECE5-46DB-B5FB-EAC9050145B3}" srcOrd="0" destOrd="0" presId="urn:microsoft.com/office/officeart/2005/8/layout/radial5"/>
    <dgm:cxn modelId="{64259731-DCEE-4530-A949-E91B7AB73DA7}" srcId="{85943A9C-1690-46A8-94A3-1E8CDB650813}" destId="{B3B8E208-4C77-40A5-BE7C-3B67BD2192D6}" srcOrd="0" destOrd="0" parTransId="{60CAEC51-D1B8-4E7E-9C72-51288C71A85E}" sibTransId="{3853B7C1-775C-4A98-BF70-CB6C3A63E8DC}"/>
    <dgm:cxn modelId="{8269CE5F-01F1-496E-B001-9F79C9164C2D}" srcId="{B3B8E208-4C77-40A5-BE7C-3B67BD2192D6}" destId="{9629BA48-4FA0-4907-BC0E-310F80AC6C44}" srcOrd="3" destOrd="0" parTransId="{D57FE101-08E1-465D-BD7B-86D315109113}" sibTransId="{5E967E65-EF39-476C-9554-0ADA149DE320}"/>
    <dgm:cxn modelId="{0D6C1C41-1AA4-4E86-B9C5-1CD48726EC97}" srcId="{B3B8E208-4C77-40A5-BE7C-3B67BD2192D6}" destId="{D0DAB1B6-F322-419D-8516-B2E3E7D3D857}" srcOrd="1" destOrd="0" parTransId="{E8BA5B98-A957-4F41-8AC0-11B6C5A1F4EA}" sibTransId="{68A275F3-654E-4116-879A-F2C03B009C6C}"/>
    <dgm:cxn modelId="{60B78465-F711-4873-A682-4728207CC853}" type="presOf" srcId="{B5F2B200-355B-4579-A9B3-B0109431B844}" destId="{20A7C70A-3157-4164-AB96-C4119B69238C}" srcOrd="1" destOrd="0" presId="urn:microsoft.com/office/officeart/2005/8/layout/radial5"/>
    <dgm:cxn modelId="{C6042D4A-18D8-40D7-9000-5E34538D8E69}" type="presOf" srcId="{40B075F4-425C-4344-B51D-6C34BD117617}" destId="{F901E7C9-12CC-4F35-AFE3-E4E259208CA5}" srcOrd="0" destOrd="0" presId="urn:microsoft.com/office/officeart/2005/8/layout/radial5"/>
    <dgm:cxn modelId="{6C8B646F-8B18-4A8B-B037-E4E9752F074D}" type="presOf" srcId="{E8BA5B98-A957-4F41-8AC0-11B6C5A1F4EA}" destId="{6A04323F-2E18-4130-8C53-C921F6607B3E}" srcOrd="1" destOrd="0" presId="urn:microsoft.com/office/officeart/2005/8/layout/radial5"/>
    <dgm:cxn modelId="{2939F076-FA37-4E01-A7E8-16C5106C7971}" type="presOf" srcId="{D57FE101-08E1-465D-BD7B-86D315109113}" destId="{448066A3-1C39-4FC6-BB09-E8F78FC9D656}" srcOrd="1" destOrd="0" presId="urn:microsoft.com/office/officeart/2005/8/layout/radial5"/>
    <dgm:cxn modelId="{40752B77-54A9-473D-95CC-5A38D6F596D8}" srcId="{B3B8E208-4C77-40A5-BE7C-3B67BD2192D6}" destId="{3A8BD19B-23CC-47D1-993E-44B2778DFBAE}" srcOrd="4" destOrd="0" parTransId="{83BD19C4-81A8-4101-AC2A-877A2FBB6187}" sibTransId="{BAEA91A6-E84D-469F-8150-2F65AE082591}"/>
    <dgm:cxn modelId="{F0F6828C-C966-4950-801F-5EEF505400D8}" type="presOf" srcId="{B3B8E208-4C77-40A5-BE7C-3B67BD2192D6}" destId="{496E99FA-80AC-4712-8F1F-E35F926A83C3}" srcOrd="0" destOrd="0" presId="urn:microsoft.com/office/officeart/2005/8/layout/radial5"/>
    <dgm:cxn modelId="{5065D7A4-9BC0-4408-998D-7A120836E16A}" type="presOf" srcId="{E8BA5B98-A957-4F41-8AC0-11B6C5A1F4EA}" destId="{F8DBDCAE-4EAE-47D4-9720-65A9656D1D85}" srcOrd="0" destOrd="0" presId="urn:microsoft.com/office/officeart/2005/8/layout/radial5"/>
    <dgm:cxn modelId="{D309E8B7-6B51-45D3-883C-5E8ADE48667F}" srcId="{B3B8E208-4C77-40A5-BE7C-3B67BD2192D6}" destId="{E99ED85A-F454-4A33-8C62-19F0981CDA65}" srcOrd="0" destOrd="0" parTransId="{EF042CC7-C048-4799-85E7-571220E2DCA2}" sibTransId="{E3D8F381-1975-4DA2-809C-25F6F07AF64B}"/>
    <dgm:cxn modelId="{1EAA2CBE-27B6-4759-8109-39F2637E3E9B}" srcId="{B3B8E208-4C77-40A5-BE7C-3B67BD2192D6}" destId="{40B075F4-425C-4344-B51D-6C34BD117617}" srcOrd="2" destOrd="0" parTransId="{B5F2B200-355B-4579-A9B3-B0109431B844}" sibTransId="{372BAEFF-C3B8-4009-8892-50DAD00FEAEB}"/>
    <dgm:cxn modelId="{148EFEC7-2F05-4FD7-9AE0-B784E4F12810}" type="presOf" srcId="{83BD19C4-81A8-4101-AC2A-877A2FBB6187}" destId="{8268A96B-4EDE-4617-B402-E2F36FAAAB3A}" srcOrd="1" destOrd="0" presId="urn:microsoft.com/office/officeart/2005/8/layout/radial5"/>
    <dgm:cxn modelId="{CDB521C9-D3D2-4DCC-AD77-036664F096A0}" type="presOf" srcId="{B5F2B200-355B-4579-A9B3-B0109431B844}" destId="{6D4AE5CA-7FB5-4BE0-B0A3-50408614708D}" srcOrd="0" destOrd="0" presId="urn:microsoft.com/office/officeart/2005/8/layout/radial5"/>
    <dgm:cxn modelId="{B46305CA-A76F-4C64-AEDF-0EEEA16FEEB1}" type="presOf" srcId="{3A8BD19B-23CC-47D1-993E-44B2778DFBAE}" destId="{0F6D1453-2CE7-4B85-8366-24F144D92F54}" srcOrd="0" destOrd="0" presId="urn:microsoft.com/office/officeart/2005/8/layout/radial5"/>
    <dgm:cxn modelId="{673970D0-E3DC-409E-B1B3-9CFBA484C148}" type="presOf" srcId="{D57FE101-08E1-465D-BD7B-86D315109113}" destId="{9019D5AA-E345-47E6-9DC7-64AB41CF106A}" srcOrd="0" destOrd="0" presId="urn:microsoft.com/office/officeart/2005/8/layout/radial5"/>
    <dgm:cxn modelId="{3B4E75E2-7DC7-4CB3-B2B2-ABFD5EBAD613}" type="presOf" srcId="{D0DAB1B6-F322-419D-8516-B2E3E7D3D857}" destId="{C5FAC3D8-55E1-4055-82B4-5C10913586C1}" srcOrd="0" destOrd="0" presId="urn:microsoft.com/office/officeart/2005/8/layout/radial5"/>
    <dgm:cxn modelId="{6BB33FF2-2933-47A8-9E08-86CD55908886}" type="presOf" srcId="{85943A9C-1690-46A8-94A3-1E8CDB650813}" destId="{BBBA9759-77F7-4649-913A-8131584F3841}" srcOrd="0" destOrd="0" presId="urn:microsoft.com/office/officeart/2005/8/layout/radial5"/>
    <dgm:cxn modelId="{F835F5F9-FE05-40B7-9276-AB5023BA976C}" type="presOf" srcId="{EF042CC7-C048-4799-85E7-571220E2DCA2}" destId="{387BD324-D3C6-414B-BA07-26F49B651318}" srcOrd="1" destOrd="0" presId="urn:microsoft.com/office/officeart/2005/8/layout/radial5"/>
    <dgm:cxn modelId="{805406FC-7D75-44B0-B296-45425DDB8924}" type="presOf" srcId="{E99ED85A-F454-4A33-8C62-19F0981CDA65}" destId="{BD5C2AC0-361C-467E-997A-56E618EE34E0}" srcOrd="0" destOrd="0" presId="urn:microsoft.com/office/officeart/2005/8/layout/radial5"/>
    <dgm:cxn modelId="{36F1913B-A8F4-40B1-98FE-C82E3D85370F}" type="presParOf" srcId="{BBBA9759-77F7-4649-913A-8131584F3841}" destId="{496E99FA-80AC-4712-8F1F-E35F926A83C3}" srcOrd="0" destOrd="0" presId="urn:microsoft.com/office/officeart/2005/8/layout/radial5"/>
    <dgm:cxn modelId="{61966A96-70EE-4881-B712-6CB6085A751D}" type="presParOf" srcId="{BBBA9759-77F7-4649-913A-8131584F3841}" destId="{709BEFBD-2437-42F5-8B97-46F56ED0593D}" srcOrd="1" destOrd="0" presId="urn:microsoft.com/office/officeart/2005/8/layout/radial5"/>
    <dgm:cxn modelId="{5E45D397-42C9-4EAE-8FDA-AEA1E92E232B}" type="presParOf" srcId="{709BEFBD-2437-42F5-8B97-46F56ED0593D}" destId="{387BD324-D3C6-414B-BA07-26F49B651318}" srcOrd="0" destOrd="0" presId="urn:microsoft.com/office/officeart/2005/8/layout/radial5"/>
    <dgm:cxn modelId="{8DDA601E-41AF-424F-8310-30857538D78A}" type="presParOf" srcId="{BBBA9759-77F7-4649-913A-8131584F3841}" destId="{BD5C2AC0-361C-467E-997A-56E618EE34E0}" srcOrd="2" destOrd="0" presId="urn:microsoft.com/office/officeart/2005/8/layout/radial5"/>
    <dgm:cxn modelId="{A72C09E5-6622-4711-BE75-40FEB767FA6B}" type="presParOf" srcId="{BBBA9759-77F7-4649-913A-8131584F3841}" destId="{F8DBDCAE-4EAE-47D4-9720-65A9656D1D85}" srcOrd="3" destOrd="0" presId="urn:microsoft.com/office/officeart/2005/8/layout/radial5"/>
    <dgm:cxn modelId="{F90E277B-071F-45B3-879C-1FE660AE10A6}" type="presParOf" srcId="{F8DBDCAE-4EAE-47D4-9720-65A9656D1D85}" destId="{6A04323F-2E18-4130-8C53-C921F6607B3E}" srcOrd="0" destOrd="0" presId="urn:microsoft.com/office/officeart/2005/8/layout/radial5"/>
    <dgm:cxn modelId="{A8145B43-082A-4730-9A24-E19A267A700B}" type="presParOf" srcId="{BBBA9759-77F7-4649-913A-8131584F3841}" destId="{C5FAC3D8-55E1-4055-82B4-5C10913586C1}" srcOrd="4" destOrd="0" presId="urn:microsoft.com/office/officeart/2005/8/layout/radial5"/>
    <dgm:cxn modelId="{CD47F882-64A2-4A37-90E7-8D26AD379BCD}" type="presParOf" srcId="{BBBA9759-77F7-4649-913A-8131584F3841}" destId="{6D4AE5CA-7FB5-4BE0-B0A3-50408614708D}" srcOrd="5" destOrd="0" presId="urn:microsoft.com/office/officeart/2005/8/layout/radial5"/>
    <dgm:cxn modelId="{71659E1A-9EB2-4D7D-8DB9-23B59A2A80A9}" type="presParOf" srcId="{6D4AE5CA-7FB5-4BE0-B0A3-50408614708D}" destId="{20A7C70A-3157-4164-AB96-C4119B69238C}" srcOrd="0" destOrd="0" presId="urn:microsoft.com/office/officeart/2005/8/layout/radial5"/>
    <dgm:cxn modelId="{E5527A4C-D96D-4233-A0B0-A639A47D8412}" type="presParOf" srcId="{BBBA9759-77F7-4649-913A-8131584F3841}" destId="{F901E7C9-12CC-4F35-AFE3-E4E259208CA5}" srcOrd="6" destOrd="0" presId="urn:microsoft.com/office/officeart/2005/8/layout/radial5"/>
    <dgm:cxn modelId="{180A6245-1D3A-48DE-9FFC-F70E9F1B1CB2}" type="presParOf" srcId="{BBBA9759-77F7-4649-913A-8131584F3841}" destId="{9019D5AA-E345-47E6-9DC7-64AB41CF106A}" srcOrd="7" destOrd="0" presId="urn:microsoft.com/office/officeart/2005/8/layout/radial5"/>
    <dgm:cxn modelId="{2865D5BF-EAEC-42F0-8D2D-696E5A251ABC}" type="presParOf" srcId="{9019D5AA-E345-47E6-9DC7-64AB41CF106A}" destId="{448066A3-1C39-4FC6-BB09-E8F78FC9D656}" srcOrd="0" destOrd="0" presId="urn:microsoft.com/office/officeart/2005/8/layout/radial5"/>
    <dgm:cxn modelId="{D905EEA8-FEB2-4CA6-B1EB-3D0B5656E77A}" type="presParOf" srcId="{BBBA9759-77F7-4649-913A-8131584F3841}" destId="{21DC3B1C-ECE5-46DB-B5FB-EAC9050145B3}" srcOrd="8" destOrd="0" presId="urn:microsoft.com/office/officeart/2005/8/layout/radial5"/>
    <dgm:cxn modelId="{3D4178C7-E7D6-431A-AA08-0C7D33C2D160}" type="presParOf" srcId="{BBBA9759-77F7-4649-913A-8131584F3841}" destId="{9D2239F4-6B72-400F-906A-1466693E75CC}" srcOrd="9" destOrd="0" presId="urn:microsoft.com/office/officeart/2005/8/layout/radial5"/>
    <dgm:cxn modelId="{565F03F2-C908-4A2D-A304-BFBFD9CDF3CF}" type="presParOf" srcId="{9D2239F4-6B72-400F-906A-1466693E75CC}" destId="{8268A96B-4EDE-4617-B402-E2F36FAAAB3A}" srcOrd="0" destOrd="0" presId="urn:microsoft.com/office/officeart/2005/8/layout/radial5"/>
    <dgm:cxn modelId="{5E5E3CD0-2360-4A2C-8AF4-3994EAA8FD0C}" type="presParOf" srcId="{BBBA9759-77F7-4649-913A-8131584F3841}" destId="{0F6D1453-2CE7-4B85-8366-24F144D92F5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F56D0-1BCB-43B1-859D-1E161BDFDB45}">
      <dsp:nvSpPr>
        <dsp:cNvPr id="0" name=""/>
        <dsp:cNvSpPr/>
      </dsp:nvSpPr>
      <dsp:spPr>
        <a:xfrm>
          <a:off x="387760" y="1292080"/>
          <a:ext cx="9193910" cy="28730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6044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i="0" kern="1200" dirty="0">
            <a:latin typeface="Montserrat Light" panose="00000400000000000000" pitchFamily="2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dirty="0">
              <a:latin typeface="Montserrat Light" panose="00000400000000000000" pitchFamily="2" charset="0"/>
            </a:rPr>
            <a:t>“Se reconoce a la Contraloría Social como el mecanismo de los beneficiarios, de manera organizada, para verificar el cumplimiento de las metas y la correcta aplicación de los recursos públicos asignados a los programas de desarrollo social”. (Artículo 69 de la Ley General de Desarrollo Social)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i="0" kern="1200" dirty="0">
            <a:latin typeface="Montserrat" panose="00000500000000000000" pitchFamily="2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kern="1200" dirty="0">
              <a:solidFill>
                <a:schemeClr val="bg1"/>
              </a:solidFill>
              <a:latin typeface="Montserrat" panose="00000500000000000000" pitchFamily="2" charset="0"/>
              <a:ea typeface="Soberana Sans" charset="0"/>
              <a:cs typeface="Soberana Sans" charset="0"/>
            </a:rPr>
            <a:t>Instancias Normativas</a:t>
          </a:r>
          <a:endParaRPr lang="es-ES" sz="1600" b="0" kern="1200" dirty="0">
            <a:latin typeface="Montserrat" panose="00000500000000000000" pitchFamily="2" charset="0"/>
          </a:endParaRPr>
        </a:p>
      </dsp:txBody>
      <dsp:txXfrm>
        <a:off x="387760" y="1292080"/>
        <a:ext cx="9193910" cy="2873097"/>
      </dsp:txXfrm>
    </dsp:sp>
    <dsp:sp modelId="{142294F2-653B-4059-93E2-577BBB65A36C}">
      <dsp:nvSpPr>
        <dsp:cNvPr id="0" name=""/>
        <dsp:cNvSpPr/>
      </dsp:nvSpPr>
      <dsp:spPr>
        <a:xfrm>
          <a:off x="4680" y="877077"/>
          <a:ext cx="2011167" cy="301675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F03AA-C76E-4794-BC64-CF45ADAF5340}">
      <dsp:nvSpPr>
        <dsp:cNvPr id="0" name=""/>
        <dsp:cNvSpPr/>
      </dsp:nvSpPr>
      <dsp:spPr>
        <a:xfrm>
          <a:off x="218771" y="2497949"/>
          <a:ext cx="3265119" cy="107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Montserrat" panose="00000500000000000000" pitchFamily="2" charset="0"/>
            </a:rPr>
            <a:t>Unidad de Operación Regional y Contraloría Social</a:t>
          </a:r>
        </a:p>
      </dsp:txBody>
      <dsp:txXfrm>
        <a:off x="218771" y="2497949"/>
        <a:ext cx="3265119" cy="1076005"/>
      </dsp:txXfrm>
    </dsp:sp>
    <dsp:sp modelId="{57E6D699-B786-45EB-AA69-D7F337FD4742}">
      <dsp:nvSpPr>
        <dsp:cNvPr id="0" name=""/>
        <dsp:cNvSpPr/>
      </dsp:nvSpPr>
      <dsp:spPr>
        <a:xfrm>
          <a:off x="215061" y="2170695"/>
          <a:ext cx="259725" cy="259725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4F0AA-AFBE-4F05-BAAB-E77CF1C4E26B}">
      <dsp:nvSpPr>
        <dsp:cNvPr id="0" name=""/>
        <dsp:cNvSpPr/>
      </dsp:nvSpPr>
      <dsp:spPr>
        <a:xfrm>
          <a:off x="396869" y="1807080"/>
          <a:ext cx="259725" cy="259725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BE7C9-1277-430F-BD4D-C86D3B00A931}">
      <dsp:nvSpPr>
        <dsp:cNvPr id="0" name=""/>
        <dsp:cNvSpPr/>
      </dsp:nvSpPr>
      <dsp:spPr>
        <a:xfrm>
          <a:off x="833208" y="1879803"/>
          <a:ext cx="408139" cy="408139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FC056-7C14-45E9-A0E5-679B0E6A22BB}">
      <dsp:nvSpPr>
        <dsp:cNvPr id="0" name=""/>
        <dsp:cNvSpPr/>
      </dsp:nvSpPr>
      <dsp:spPr>
        <a:xfrm>
          <a:off x="1196823" y="1479826"/>
          <a:ext cx="259725" cy="259725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320CC-9C36-4E04-ACA6-000D0D4D993E}">
      <dsp:nvSpPr>
        <dsp:cNvPr id="0" name=""/>
        <dsp:cNvSpPr/>
      </dsp:nvSpPr>
      <dsp:spPr>
        <a:xfrm>
          <a:off x="1669523" y="1334379"/>
          <a:ext cx="259725" cy="259725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4F256-1EB9-4EDD-9FB8-3BF17C23C2F5}">
      <dsp:nvSpPr>
        <dsp:cNvPr id="0" name=""/>
        <dsp:cNvSpPr/>
      </dsp:nvSpPr>
      <dsp:spPr>
        <a:xfrm>
          <a:off x="2251308" y="1588910"/>
          <a:ext cx="259725" cy="259725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5FAC8-1BA6-4284-97C5-9B4720D12DA1}">
      <dsp:nvSpPr>
        <dsp:cNvPr id="0" name=""/>
        <dsp:cNvSpPr/>
      </dsp:nvSpPr>
      <dsp:spPr>
        <a:xfrm>
          <a:off x="2614924" y="1770718"/>
          <a:ext cx="408139" cy="408139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4DFE1-9EF3-4CB2-925E-2F26F4373BD5}">
      <dsp:nvSpPr>
        <dsp:cNvPr id="0" name=""/>
        <dsp:cNvSpPr/>
      </dsp:nvSpPr>
      <dsp:spPr>
        <a:xfrm>
          <a:off x="3123986" y="2170695"/>
          <a:ext cx="259725" cy="259725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6D90A-8131-424F-949D-8B2FD1A53330}">
      <dsp:nvSpPr>
        <dsp:cNvPr id="0" name=""/>
        <dsp:cNvSpPr/>
      </dsp:nvSpPr>
      <dsp:spPr>
        <a:xfrm>
          <a:off x="3342155" y="2570672"/>
          <a:ext cx="259725" cy="259725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E3B2D-0572-42E2-BB60-968061F28C53}">
      <dsp:nvSpPr>
        <dsp:cNvPr id="0" name=""/>
        <dsp:cNvSpPr/>
      </dsp:nvSpPr>
      <dsp:spPr>
        <a:xfrm>
          <a:off x="1451354" y="1807080"/>
          <a:ext cx="667865" cy="667865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E7D62-BB3F-4E5B-9D82-9E7625D96F66}">
      <dsp:nvSpPr>
        <dsp:cNvPr id="0" name=""/>
        <dsp:cNvSpPr/>
      </dsp:nvSpPr>
      <dsp:spPr>
        <a:xfrm>
          <a:off x="33253" y="3188819"/>
          <a:ext cx="259725" cy="259725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B66B9-F7AA-4D4C-AAC0-07A5C5A20E52}">
      <dsp:nvSpPr>
        <dsp:cNvPr id="0" name=""/>
        <dsp:cNvSpPr/>
      </dsp:nvSpPr>
      <dsp:spPr>
        <a:xfrm>
          <a:off x="251423" y="3516073"/>
          <a:ext cx="408139" cy="408139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99012-A5D3-4123-8FC3-1CB6C0AB6B4A}">
      <dsp:nvSpPr>
        <dsp:cNvPr id="0" name=""/>
        <dsp:cNvSpPr/>
      </dsp:nvSpPr>
      <dsp:spPr>
        <a:xfrm>
          <a:off x="796846" y="3806965"/>
          <a:ext cx="593658" cy="593658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1A427-68D7-48AA-A94D-7E28E717E0C0}">
      <dsp:nvSpPr>
        <dsp:cNvPr id="0" name=""/>
        <dsp:cNvSpPr/>
      </dsp:nvSpPr>
      <dsp:spPr>
        <a:xfrm>
          <a:off x="1560439" y="4279666"/>
          <a:ext cx="259725" cy="259725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048C7-7C57-4B90-9071-19C8FA1796BE}">
      <dsp:nvSpPr>
        <dsp:cNvPr id="0" name=""/>
        <dsp:cNvSpPr/>
      </dsp:nvSpPr>
      <dsp:spPr>
        <a:xfrm>
          <a:off x="1705885" y="3806965"/>
          <a:ext cx="408139" cy="408139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AFDB8-B0CB-4B7A-AE28-59642A05241E}">
      <dsp:nvSpPr>
        <dsp:cNvPr id="0" name=""/>
        <dsp:cNvSpPr/>
      </dsp:nvSpPr>
      <dsp:spPr>
        <a:xfrm>
          <a:off x="2069501" y="4316027"/>
          <a:ext cx="259725" cy="259725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AE3BC-8EEC-4B36-BB99-3DE0721D34F2}">
      <dsp:nvSpPr>
        <dsp:cNvPr id="0" name=""/>
        <dsp:cNvSpPr/>
      </dsp:nvSpPr>
      <dsp:spPr>
        <a:xfrm>
          <a:off x="2396755" y="3734242"/>
          <a:ext cx="593658" cy="593658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C2B45-8121-4EEB-9ACA-C5793EFE657B}">
      <dsp:nvSpPr>
        <dsp:cNvPr id="0" name=""/>
        <dsp:cNvSpPr/>
      </dsp:nvSpPr>
      <dsp:spPr>
        <a:xfrm>
          <a:off x="3196709" y="3588796"/>
          <a:ext cx="408139" cy="408139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E1F60-9E8F-435A-94B7-495C70E45C01}">
      <dsp:nvSpPr>
        <dsp:cNvPr id="0" name=""/>
        <dsp:cNvSpPr/>
      </dsp:nvSpPr>
      <dsp:spPr>
        <a:xfrm>
          <a:off x="3604849" y="1879198"/>
          <a:ext cx="1198648" cy="2288351"/>
        </a:xfrm>
        <a:prstGeom prst="chevron">
          <a:avLst>
            <a:gd name="adj" fmla="val 62310"/>
          </a:avLst>
        </a:prstGeom>
        <a:solidFill>
          <a:srgbClr val="DEC9A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42EFE-1301-42F0-B0A9-4199BA14B65A}">
      <dsp:nvSpPr>
        <dsp:cNvPr id="0" name=""/>
        <dsp:cNvSpPr/>
      </dsp:nvSpPr>
      <dsp:spPr>
        <a:xfrm>
          <a:off x="4585561" y="1879198"/>
          <a:ext cx="1198648" cy="2288351"/>
        </a:xfrm>
        <a:prstGeom prst="chevron">
          <a:avLst>
            <a:gd name="adj" fmla="val 62310"/>
          </a:avLst>
        </a:prstGeom>
        <a:solidFill>
          <a:srgbClr val="DEC9A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6D089-D2F0-4C8D-B8D0-6FC8BB17C280}">
      <dsp:nvSpPr>
        <dsp:cNvPr id="0" name=""/>
        <dsp:cNvSpPr/>
      </dsp:nvSpPr>
      <dsp:spPr>
        <a:xfrm>
          <a:off x="5914972" y="1690084"/>
          <a:ext cx="2778685" cy="2778685"/>
        </a:xfrm>
        <a:prstGeom prst="ellipse">
          <a:avLst/>
        </a:prstGeom>
        <a:solidFill>
          <a:srgbClr val="BC95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latin typeface="Montserrat" panose="00000500000000000000" pitchFamily="2" charset="0"/>
            </a:rPr>
            <a:t>Coordinación General de Ciudadanía y Atención a </a:t>
          </a:r>
          <a:br>
            <a:rPr lang="es-MX" sz="2100" b="1" kern="1200" dirty="0">
              <a:latin typeface="Montserrat" panose="00000500000000000000" pitchFamily="2" charset="0"/>
            </a:rPr>
          </a:br>
          <a:r>
            <a:rPr lang="es-MX" sz="2100" b="1" kern="1200" dirty="0">
              <a:latin typeface="Montserrat" panose="00000500000000000000" pitchFamily="2" charset="0"/>
            </a:rPr>
            <a:t>Víctimas de la Corrupción </a:t>
          </a:r>
          <a:endParaRPr lang="es-ES" sz="2100" kern="1200" dirty="0"/>
        </a:p>
      </dsp:txBody>
      <dsp:txXfrm>
        <a:off x="6321901" y="2097013"/>
        <a:ext cx="1964827" cy="19648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952FD-439D-4AF8-BAA3-C9939F5087C0}">
      <dsp:nvSpPr>
        <dsp:cNvPr id="0" name=""/>
        <dsp:cNvSpPr/>
      </dsp:nvSpPr>
      <dsp:spPr>
        <a:xfrm>
          <a:off x="4751771" y="2268377"/>
          <a:ext cx="3361913" cy="583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36"/>
              </a:lnTo>
              <a:lnTo>
                <a:pt x="3361913" y="291736"/>
              </a:lnTo>
              <a:lnTo>
                <a:pt x="3361913" y="583472"/>
              </a:lnTo>
            </a:path>
          </a:pathLst>
        </a:custGeom>
        <a:noFill/>
        <a:ln w="12700" cap="flat" cmpd="sng" algn="ctr">
          <a:solidFill>
            <a:srgbClr val="5629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6341C-672F-4A86-8008-C47245C8B926}">
      <dsp:nvSpPr>
        <dsp:cNvPr id="0" name=""/>
        <dsp:cNvSpPr/>
      </dsp:nvSpPr>
      <dsp:spPr>
        <a:xfrm>
          <a:off x="4706051" y="2268377"/>
          <a:ext cx="91440" cy="583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3472"/>
              </a:lnTo>
            </a:path>
          </a:pathLst>
        </a:custGeom>
        <a:noFill/>
        <a:ln w="12700" cap="flat" cmpd="sng" algn="ctr">
          <a:solidFill>
            <a:srgbClr val="5629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66418-F33D-45A5-A263-CF0265E9FEBE}">
      <dsp:nvSpPr>
        <dsp:cNvPr id="0" name=""/>
        <dsp:cNvSpPr/>
      </dsp:nvSpPr>
      <dsp:spPr>
        <a:xfrm>
          <a:off x="1389220" y="2268377"/>
          <a:ext cx="3362551" cy="615007"/>
        </a:xfrm>
        <a:custGeom>
          <a:avLst/>
          <a:gdLst/>
          <a:ahLst/>
          <a:cxnLst/>
          <a:rect l="0" t="0" r="0" b="0"/>
          <a:pathLst>
            <a:path>
              <a:moveTo>
                <a:pt x="3362551" y="0"/>
              </a:moveTo>
              <a:lnTo>
                <a:pt x="3362551" y="323271"/>
              </a:lnTo>
              <a:lnTo>
                <a:pt x="0" y="323271"/>
              </a:lnTo>
              <a:lnTo>
                <a:pt x="0" y="615007"/>
              </a:lnTo>
            </a:path>
          </a:pathLst>
        </a:custGeom>
        <a:noFill/>
        <a:ln w="12700" cap="flat" cmpd="sng" algn="ctr">
          <a:solidFill>
            <a:srgbClr val="5629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28CEA-FA99-48D7-9A0B-3E60D79D5400}">
      <dsp:nvSpPr>
        <dsp:cNvPr id="0" name=""/>
        <dsp:cNvSpPr/>
      </dsp:nvSpPr>
      <dsp:spPr>
        <a:xfrm>
          <a:off x="3362551" y="879157"/>
          <a:ext cx="2778440" cy="1389220"/>
        </a:xfrm>
        <a:prstGeom prst="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Montserrat Light" panose="00000400000000000000" pitchFamily="2" charset="0"/>
            </a:rPr>
            <a:t>Coordinación General</a:t>
          </a:r>
        </a:p>
      </dsp:txBody>
      <dsp:txXfrm>
        <a:off x="3362551" y="879157"/>
        <a:ext cx="2778440" cy="1389220"/>
      </dsp:txXfrm>
    </dsp:sp>
    <dsp:sp modelId="{E2E7BBE2-4E93-47E0-960E-A1F78024835E}">
      <dsp:nvSpPr>
        <dsp:cNvPr id="0" name=""/>
        <dsp:cNvSpPr/>
      </dsp:nvSpPr>
      <dsp:spPr>
        <a:xfrm>
          <a:off x="0" y="2883385"/>
          <a:ext cx="2778440" cy="1389220"/>
        </a:xfrm>
        <a:prstGeom prst="rect">
          <a:avLst/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Montserrat Light" panose="00000400000000000000" pitchFamily="2" charset="0"/>
            </a:rPr>
            <a:t>Dirección General de Vinculación con Organizaciones Sociales y Civiles</a:t>
          </a:r>
          <a:endParaRPr lang="es-ES" sz="1600" b="1" kern="1200" dirty="0">
            <a:latin typeface="Montserrat Light" panose="00000400000000000000" pitchFamily="2" charset="0"/>
          </a:endParaRPr>
        </a:p>
      </dsp:txBody>
      <dsp:txXfrm>
        <a:off x="0" y="2883385"/>
        <a:ext cx="2778440" cy="1389220"/>
      </dsp:txXfrm>
    </dsp:sp>
    <dsp:sp modelId="{B4D04445-2930-48EE-A5B5-E8D2B2323E7E}">
      <dsp:nvSpPr>
        <dsp:cNvPr id="0" name=""/>
        <dsp:cNvSpPr/>
      </dsp:nvSpPr>
      <dsp:spPr>
        <a:xfrm>
          <a:off x="3362551" y="2851850"/>
          <a:ext cx="2778440" cy="1389220"/>
        </a:xfrm>
        <a:prstGeom prst="rect">
          <a:avLst/>
        </a:prstGeom>
        <a:solidFill>
          <a:srgbClr val="285C4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Montserrat Light" panose="00000400000000000000" pitchFamily="2" charset="0"/>
            </a:rPr>
            <a:t>Dirección General de Atención a la Ciudadanía Víctima de la Corrupción</a:t>
          </a:r>
          <a:endParaRPr lang="es-ES" sz="1600" b="1" kern="1200" dirty="0">
            <a:latin typeface="Montserrat Light" panose="00000400000000000000" pitchFamily="2" charset="0"/>
          </a:endParaRPr>
        </a:p>
      </dsp:txBody>
      <dsp:txXfrm>
        <a:off x="3362551" y="2851850"/>
        <a:ext cx="2778440" cy="1389220"/>
      </dsp:txXfrm>
    </dsp:sp>
    <dsp:sp modelId="{5550287E-CCE8-40A5-A410-A26F43E60AB4}">
      <dsp:nvSpPr>
        <dsp:cNvPr id="0" name=""/>
        <dsp:cNvSpPr/>
      </dsp:nvSpPr>
      <dsp:spPr>
        <a:xfrm>
          <a:off x="6724464" y="2851850"/>
          <a:ext cx="2778440" cy="1389220"/>
        </a:xfrm>
        <a:prstGeom prst="rect">
          <a:avLst/>
        </a:prstGeom>
        <a:solidFill>
          <a:srgbClr val="285C4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Montserrat Light" panose="00000400000000000000" pitchFamily="2" charset="0"/>
            </a:rPr>
            <a:t>Dirección General de Vinculación con el Sector Empresarial </a:t>
          </a:r>
          <a:endParaRPr lang="es-ES" sz="1600" b="1" kern="1200" dirty="0">
            <a:latin typeface="Montserrat Light" panose="00000400000000000000" pitchFamily="2" charset="0"/>
          </a:endParaRPr>
        </a:p>
      </dsp:txBody>
      <dsp:txXfrm>
        <a:off x="6724464" y="2851850"/>
        <a:ext cx="2778440" cy="13892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976DE-C531-45D2-8B39-4A11486DDBCD}">
      <dsp:nvSpPr>
        <dsp:cNvPr id="0" name=""/>
        <dsp:cNvSpPr/>
      </dsp:nvSpPr>
      <dsp:spPr>
        <a:xfrm>
          <a:off x="4709868" y="0"/>
          <a:ext cx="7064803" cy="1579500"/>
        </a:xfrm>
        <a:prstGeom prst="rightArrow">
          <a:avLst>
            <a:gd name="adj1" fmla="val 75000"/>
            <a:gd name="adj2" fmla="val 50000"/>
          </a:avLst>
        </a:prstGeom>
        <a:solidFill>
          <a:srgbClr val="DEC9A3">
            <a:alpha val="90000"/>
          </a:srgbClr>
        </a:solidFill>
        <a:ln w="12700" cap="flat" cmpd="sng" algn="ctr">
          <a:solidFill>
            <a:srgbClr val="DEC9A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000" b="1" kern="1200" dirty="0">
            <a:latin typeface="Montserrat Light" panose="00000400000000000000" pitchFamily="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1" kern="1200" dirty="0">
              <a:latin typeface="Montserrat Light" panose="00000400000000000000" pitchFamily="2" charset="0"/>
            </a:rPr>
            <a:t>Promoverá y salvaguardará la participación activa de la sociedad interesada en monitorear, verificar, auditar e incidir en los asuntos públicos gubernamentales.</a:t>
          </a:r>
          <a:endParaRPr lang="es-ES" sz="1600" b="1" kern="1200" dirty="0">
            <a:latin typeface="Montserrat Light" panose="00000400000000000000" pitchFamily="2" charset="0"/>
          </a:endParaRPr>
        </a:p>
      </dsp:txBody>
      <dsp:txXfrm>
        <a:off x="4709868" y="197438"/>
        <a:ext cx="6472491" cy="1184625"/>
      </dsp:txXfrm>
    </dsp:sp>
    <dsp:sp modelId="{83F6CF06-2F5E-4C2D-87F6-C4277F34E3FF}">
      <dsp:nvSpPr>
        <dsp:cNvPr id="0" name=""/>
        <dsp:cNvSpPr/>
      </dsp:nvSpPr>
      <dsp:spPr>
        <a:xfrm>
          <a:off x="0" y="0"/>
          <a:ext cx="4709868" cy="1579500"/>
        </a:xfrm>
        <a:prstGeom prst="roundRect">
          <a:avLst/>
        </a:prstGeom>
        <a:solidFill>
          <a:srgbClr val="691A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kern="1200" dirty="0">
              <a:latin typeface="Montserrat" panose="00000500000000000000" pitchFamily="2" charset="0"/>
            </a:rPr>
            <a:t>Mecanismo de Vigilancia Ciudadana</a:t>
          </a:r>
          <a:endParaRPr lang="es-ES" sz="1800" kern="1200" dirty="0">
            <a:latin typeface="Montserrat" panose="00000500000000000000" pitchFamily="2" charset="0"/>
          </a:endParaRPr>
        </a:p>
      </dsp:txBody>
      <dsp:txXfrm>
        <a:off x="77105" y="77105"/>
        <a:ext cx="4555658" cy="1425290"/>
      </dsp:txXfrm>
    </dsp:sp>
    <dsp:sp modelId="{81087959-B52F-4C1E-A184-2FC3833A08A1}">
      <dsp:nvSpPr>
        <dsp:cNvPr id="0" name=""/>
        <dsp:cNvSpPr/>
      </dsp:nvSpPr>
      <dsp:spPr>
        <a:xfrm>
          <a:off x="4709868" y="1737451"/>
          <a:ext cx="7064803" cy="1579500"/>
        </a:xfrm>
        <a:prstGeom prst="rightArrow">
          <a:avLst>
            <a:gd name="adj1" fmla="val 75000"/>
            <a:gd name="adj2" fmla="val 50000"/>
          </a:avLst>
        </a:prstGeom>
        <a:solidFill>
          <a:srgbClr val="DEC9A3">
            <a:alpha val="90000"/>
          </a:srgbClr>
        </a:solidFill>
        <a:ln w="12700" cap="flat" cmpd="sng" algn="ctr">
          <a:solidFill>
            <a:srgbClr val="DEC9A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sz="1000" b="1" kern="1200" dirty="0">
            <a:latin typeface="Montserrat Light" panose="00000400000000000000" pitchFamily="2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600" b="1" kern="1200" dirty="0">
              <a:latin typeface="Montserrat Light" panose="00000400000000000000" pitchFamily="2" charset="0"/>
            </a:rPr>
            <a:t>Interlocución y construcción de acciones para prevenir o atender asuntos de interés público relacionados con las principales atribuciones de vigilancia que tiene la SFP, o bien, casos de opacidad, discrecionalidad, corrupción e impunidad.</a:t>
          </a:r>
          <a:endParaRPr lang="es-ES" sz="1600" b="1" kern="1200" dirty="0">
            <a:latin typeface="Montserrat Light" panose="00000400000000000000" pitchFamily="2" charset="0"/>
          </a:endParaRPr>
        </a:p>
      </dsp:txBody>
      <dsp:txXfrm>
        <a:off x="4709868" y="1934889"/>
        <a:ext cx="6472491" cy="1184625"/>
      </dsp:txXfrm>
    </dsp:sp>
    <dsp:sp modelId="{08E66C0D-5132-4989-8EF7-1EBB80983A01}">
      <dsp:nvSpPr>
        <dsp:cNvPr id="0" name=""/>
        <dsp:cNvSpPr/>
      </dsp:nvSpPr>
      <dsp:spPr>
        <a:xfrm>
          <a:off x="0" y="1737451"/>
          <a:ext cx="4709868" cy="1579500"/>
        </a:xfrm>
        <a:prstGeom prst="roundRect">
          <a:avLst/>
        </a:prstGeom>
        <a:solidFill>
          <a:srgbClr val="691A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Montserrat" panose="00000500000000000000" pitchFamily="2" charset="0"/>
            </a:rPr>
            <a:t>Articulación con Organizaciones Sociales o Civiles para la Ciudadanización de la Lucha Anticorrupción e Impunidad</a:t>
          </a:r>
          <a:endParaRPr lang="es-ES" sz="1800" kern="1200" dirty="0">
            <a:latin typeface="Montserrat" panose="00000500000000000000" pitchFamily="2" charset="0"/>
          </a:endParaRPr>
        </a:p>
      </dsp:txBody>
      <dsp:txXfrm>
        <a:off x="77105" y="1814556"/>
        <a:ext cx="4555658" cy="1425290"/>
      </dsp:txXfrm>
    </dsp:sp>
    <dsp:sp modelId="{5F13EDF6-32E7-4C4E-A4B0-F5A9C74D6900}">
      <dsp:nvSpPr>
        <dsp:cNvPr id="0" name=""/>
        <dsp:cNvSpPr/>
      </dsp:nvSpPr>
      <dsp:spPr>
        <a:xfrm>
          <a:off x="4709868" y="3474902"/>
          <a:ext cx="7064803" cy="1579500"/>
        </a:xfrm>
        <a:prstGeom prst="rightArrow">
          <a:avLst>
            <a:gd name="adj1" fmla="val 75000"/>
            <a:gd name="adj2" fmla="val 50000"/>
          </a:avLst>
        </a:prstGeom>
        <a:solidFill>
          <a:srgbClr val="DEC9A3">
            <a:alpha val="90000"/>
          </a:srgbClr>
        </a:solidFill>
        <a:ln w="12700" cap="flat" cmpd="sng" algn="ctr">
          <a:solidFill>
            <a:srgbClr val="DEC9A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sz="1000" b="1" kern="1200" dirty="0">
            <a:latin typeface="Montserrat Light" panose="00000400000000000000" pitchFamily="2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600" b="1" kern="1200" dirty="0">
              <a:latin typeface="Montserrat Light" panose="00000400000000000000" pitchFamily="2" charset="0"/>
            </a:rPr>
            <a:t>Espacio de atención, comunicación y capacitación virtual para promover la vigilancia ciudadana y recibir quejas y denuncias por parte de mecanismos de vigilancia ciudadana u otros actores sociales.</a:t>
          </a:r>
          <a:endParaRPr lang="es-ES" sz="1600" b="1" kern="1200" dirty="0">
            <a:latin typeface="Montserrat Light" panose="00000400000000000000" pitchFamily="2" charset="0"/>
          </a:endParaRPr>
        </a:p>
      </dsp:txBody>
      <dsp:txXfrm>
        <a:off x="4709868" y="3672340"/>
        <a:ext cx="6472491" cy="1184625"/>
      </dsp:txXfrm>
    </dsp:sp>
    <dsp:sp modelId="{AB1C4082-56BF-45EC-9516-760B7EED03E5}">
      <dsp:nvSpPr>
        <dsp:cNvPr id="0" name=""/>
        <dsp:cNvSpPr/>
      </dsp:nvSpPr>
      <dsp:spPr>
        <a:xfrm>
          <a:off x="0" y="3474902"/>
          <a:ext cx="4709868" cy="1579500"/>
        </a:xfrm>
        <a:prstGeom prst="roundRect">
          <a:avLst/>
        </a:prstGeom>
        <a:solidFill>
          <a:srgbClr val="691A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Montserrat" panose="00000500000000000000" pitchFamily="2" charset="0"/>
            </a:rPr>
            <a:t>Ventana Social</a:t>
          </a:r>
          <a:endParaRPr lang="es-ES" sz="1800" kern="1200" dirty="0">
            <a:latin typeface="Montserrat" panose="00000500000000000000" pitchFamily="2" charset="0"/>
          </a:endParaRPr>
        </a:p>
      </dsp:txBody>
      <dsp:txXfrm>
        <a:off x="77105" y="3552007"/>
        <a:ext cx="4555658" cy="14252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F7F58-C241-4D9C-85A4-1E9B911143C3}">
      <dsp:nvSpPr>
        <dsp:cNvPr id="0" name=""/>
        <dsp:cNvSpPr/>
      </dsp:nvSpPr>
      <dsp:spPr>
        <a:xfrm>
          <a:off x="181579" y="120800"/>
          <a:ext cx="5473917" cy="39373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56293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8646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i="0" kern="1200" dirty="0">
              <a:latin typeface="Montserrat" panose="00000500000000000000" pitchFamily="2" charset="0"/>
            </a:rPr>
            <a:t>Fortalezas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562930"/>
              </a:solidFill>
              <a:latin typeface="Montserrat Light" panose="00000400000000000000" pitchFamily="2" charset="0"/>
            </a:rPr>
            <a:t>1. Mecanismo reconocido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562930"/>
              </a:solidFill>
              <a:latin typeface="Montserrat Light" panose="00000400000000000000" pitchFamily="2" charset="0"/>
            </a:rPr>
            <a:t>2. Presente en programas   federales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562930"/>
              </a:solidFill>
              <a:latin typeface="Montserrat Light" panose="00000400000000000000" pitchFamily="2" charset="0"/>
            </a:rPr>
            <a:t>3. Control externo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562930"/>
              </a:solidFill>
              <a:latin typeface="Montserrat Light" panose="00000400000000000000" pitchFamily="2" charset="0"/>
            </a:rPr>
            <a:t>4. Mayor vigilancia sobre el ejercicio de los recursos</a:t>
          </a:r>
          <a:endParaRPr lang="es-ES" sz="2400" b="1" i="0" kern="1200" dirty="0">
            <a:latin typeface="Montserrat Light" panose="00000400000000000000" pitchFamily="2" charset="0"/>
          </a:endParaRPr>
        </a:p>
      </dsp:txBody>
      <dsp:txXfrm>
        <a:off x="181579" y="120800"/>
        <a:ext cx="5473917" cy="3937372"/>
      </dsp:txXfrm>
    </dsp:sp>
    <dsp:sp modelId="{3D9B8362-F843-48A9-93DA-0DC1B7DE02FA}">
      <dsp:nvSpPr>
        <dsp:cNvPr id="0" name=""/>
        <dsp:cNvSpPr/>
      </dsp:nvSpPr>
      <dsp:spPr>
        <a:xfrm>
          <a:off x="0" y="1326761"/>
          <a:ext cx="1197419" cy="179612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3B316F-D950-4F2D-9400-A01FFF319DB9}">
      <dsp:nvSpPr>
        <dsp:cNvPr id="0" name=""/>
        <dsp:cNvSpPr/>
      </dsp:nvSpPr>
      <dsp:spPr>
        <a:xfrm>
          <a:off x="6015939" y="149358"/>
          <a:ext cx="5473917" cy="38807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56293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8646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i="0" kern="1200" dirty="0">
              <a:latin typeface="Montserrat" panose="00000500000000000000" pitchFamily="2" charset="0"/>
            </a:rPr>
            <a:t>Oportunidades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562930"/>
              </a:solidFill>
              <a:latin typeface="Montserrat Light" panose="00000400000000000000" pitchFamily="2" charset="0"/>
            </a:rPr>
            <a:t>1. Dar espacio a más voces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562930"/>
              </a:solidFill>
              <a:latin typeface="Montserrat Light" panose="00000400000000000000" pitchFamily="2" charset="0"/>
            </a:rPr>
            <a:t>2. Atención en tiempo oportuno a irregularidades detectadas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562930"/>
              </a:solidFill>
              <a:latin typeface="Montserrat Light" panose="00000400000000000000" pitchFamily="2" charset="0"/>
            </a:rPr>
            <a:t>3. Crear canales de atención directa sin intermediarios</a:t>
          </a:r>
        </a:p>
      </dsp:txBody>
      <dsp:txXfrm>
        <a:off x="6015939" y="149358"/>
        <a:ext cx="5473917" cy="3880768"/>
      </dsp:txXfrm>
    </dsp:sp>
    <dsp:sp modelId="{C3C23DC8-3CBC-4E7D-A045-CF30B743E104}">
      <dsp:nvSpPr>
        <dsp:cNvPr id="0" name=""/>
        <dsp:cNvSpPr/>
      </dsp:nvSpPr>
      <dsp:spPr>
        <a:xfrm>
          <a:off x="5912820" y="1335328"/>
          <a:ext cx="1197419" cy="179612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839F2-49FF-45FA-A324-D275EEC7C55C}">
      <dsp:nvSpPr>
        <dsp:cNvPr id="0" name=""/>
        <dsp:cNvSpPr/>
      </dsp:nvSpPr>
      <dsp:spPr>
        <a:xfrm>
          <a:off x="222982" y="608810"/>
          <a:ext cx="5225367" cy="1632927"/>
        </a:xfrm>
        <a:prstGeom prst="rect">
          <a:avLst/>
        </a:prstGeom>
        <a:noFill/>
        <a:ln w="635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036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562930"/>
              </a:solidFill>
              <a:latin typeface="Montserrat" panose="02000505000000020004" pitchFamily="2" charset="0"/>
            </a:rPr>
            <a:t>Apertura:</a:t>
          </a:r>
          <a:r>
            <a:rPr lang="es-ES" sz="1600" b="1" kern="1200" dirty="0">
              <a:solidFill>
                <a:srgbClr val="562930"/>
              </a:solidFill>
              <a:latin typeface="Montserrat Light" panose="00000400000000000000" pitchFamily="2" charset="0"/>
            </a:rPr>
            <a:t> Mayores contrapesos al incluir personas no beneficiarias del Programa interesadas en la vigilancia, correcto uso de recursos públicos y cumplimiento de metas</a:t>
          </a:r>
        </a:p>
      </dsp:txBody>
      <dsp:txXfrm>
        <a:off x="222982" y="608810"/>
        <a:ext cx="5225367" cy="1632927"/>
      </dsp:txXfrm>
    </dsp:sp>
    <dsp:sp modelId="{C2D39037-01FB-4E59-A2D1-7BFD8768C8DD}">
      <dsp:nvSpPr>
        <dsp:cNvPr id="0" name=""/>
        <dsp:cNvSpPr/>
      </dsp:nvSpPr>
      <dsp:spPr>
        <a:xfrm>
          <a:off x="5258" y="372943"/>
          <a:ext cx="1143049" cy="17145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42906-2A47-451C-819F-90BD1036F132}">
      <dsp:nvSpPr>
        <dsp:cNvPr id="0" name=""/>
        <dsp:cNvSpPr/>
      </dsp:nvSpPr>
      <dsp:spPr>
        <a:xfrm>
          <a:off x="5894574" y="608810"/>
          <a:ext cx="5225367" cy="1632927"/>
        </a:xfrm>
        <a:prstGeom prst="rect">
          <a:avLst/>
        </a:prstGeom>
        <a:noFill/>
        <a:ln w="635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036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562930"/>
              </a:solidFill>
              <a:latin typeface="Montserrat" panose="02000505000000020004" pitchFamily="2" charset="0"/>
            </a:rPr>
            <a:t>Información:</a:t>
          </a:r>
          <a:r>
            <a:rPr lang="es-ES" sz="1600" b="1" kern="1200" dirty="0">
              <a:solidFill>
                <a:srgbClr val="562930"/>
              </a:solidFill>
              <a:latin typeface="Montserrat Light" panose="00000400000000000000" pitchFamily="2" charset="0"/>
            </a:rPr>
            <a:t> Garantía de información de ida y vuelta, así como el compromiso de las dependencias públicas en otorgar respaldo al mecanismo de vigilancia y apertura para recibir y atender la información proveniente de éste. </a:t>
          </a:r>
        </a:p>
      </dsp:txBody>
      <dsp:txXfrm>
        <a:off x="5894574" y="608810"/>
        <a:ext cx="5225367" cy="1632927"/>
      </dsp:txXfrm>
    </dsp:sp>
    <dsp:sp modelId="{19EE8902-BF5F-47D3-89A6-1CD2459E64C4}">
      <dsp:nvSpPr>
        <dsp:cNvPr id="0" name=""/>
        <dsp:cNvSpPr/>
      </dsp:nvSpPr>
      <dsp:spPr>
        <a:xfrm>
          <a:off x="5676850" y="372943"/>
          <a:ext cx="1143049" cy="171457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37302-09E6-4227-9C1B-BC6377B8343A}">
      <dsp:nvSpPr>
        <dsp:cNvPr id="0" name=""/>
        <dsp:cNvSpPr/>
      </dsp:nvSpPr>
      <dsp:spPr>
        <a:xfrm>
          <a:off x="3058778" y="2664485"/>
          <a:ext cx="5225367" cy="1632927"/>
        </a:xfrm>
        <a:prstGeom prst="rect">
          <a:avLst/>
        </a:prstGeom>
        <a:noFill/>
        <a:ln w="635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036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562930"/>
              </a:solidFill>
              <a:latin typeface="Montserrat" panose="02000505000000020004" pitchFamily="2" charset="0"/>
            </a:rPr>
            <a:t>Flexibilidad:</a:t>
          </a:r>
          <a:r>
            <a:rPr lang="es-ES" sz="1600" b="1" kern="1200" dirty="0">
              <a:solidFill>
                <a:srgbClr val="562930"/>
              </a:solidFill>
              <a:latin typeface="Montserrat Light" panose="00000400000000000000" pitchFamily="2" charset="0"/>
            </a:rPr>
            <a:t> Mecanismos de vigilancia que se adapten y construyan, de acuerdo a las necesidades de los Programas y tomando en cuenta las condiciones territoriales. </a:t>
          </a:r>
        </a:p>
      </dsp:txBody>
      <dsp:txXfrm>
        <a:off x="3058778" y="2664485"/>
        <a:ext cx="5225367" cy="1632927"/>
      </dsp:txXfrm>
    </dsp:sp>
    <dsp:sp modelId="{BF6A74E0-1AA9-4971-8450-DFFBB2E8D153}">
      <dsp:nvSpPr>
        <dsp:cNvPr id="0" name=""/>
        <dsp:cNvSpPr/>
      </dsp:nvSpPr>
      <dsp:spPr>
        <a:xfrm>
          <a:off x="2841054" y="2428617"/>
          <a:ext cx="1143049" cy="171457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0925E-E58E-4C28-AE2C-8BCCB43A1C5F}">
      <dsp:nvSpPr>
        <dsp:cNvPr id="0" name=""/>
        <dsp:cNvSpPr/>
      </dsp:nvSpPr>
      <dsp:spPr>
        <a:xfrm>
          <a:off x="3777954" y="608946"/>
          <a:ext cx="4178893" cy="4178893"/>
        </a:xfrm>
        <a:prstGeom prst="blockArc">
          <a:avLst>
            <a:gd name="adj1" fmla="val 12600000"/>
            <a:gd name="adj2" fmla="val 16200000"/>
            <a:gd name="adj3" fmla="val 4533"/>
          </a:avLst>
        </a:prstGeom>
        <a:solidFill>
          <a:srgbClr val="691A31"/>
        </a:solidFill>
        <a:ln>
          <a:solidFill>
            <a:srgbClr val="691A3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02266-31C7-49DB-88F4-05C51F576D5D}">
      <dsp:nvSpPr>
        <dsp:cNvPr id="0" name=""/>
        <dsp:cNvSpPr/>
      </dsp:nvSpPr>
      <dsp:spPr>
        <a:xfrm>
          <a:off x="3777954" y="608946"/>
          <a:ext cx="4178893" cy="4178893"/>
        </a:xfrm>
        <a:prstGeom prst="blockArc">
          <a:avLst>
            <a:gd name="adj1" fmla="val 9000000"/>
            <a:gd name="adj2" fmla="val 12600000"/>
            <a:gd name="adj3" fmla="val 4533"/>
          </a:avLst>
        </a:prstGeom>
        <a:solidFill>
          <a:srgbClr val="691A31"/>
        </a:solidFill>
        <a:ln>
          <a:solidFill>
            <a:srgbClr val="691A3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A71B1-04F1-4066-9C66-0537CDE5E3E7}">
      <dsp:nvSpPr>
        <dsp:cNvPr id="0" name=""/>
        <dsp:cNvSpPr/>
      </dsp:nvSpPr>
      <dsp:spPr>
        <a:xfrm>
          <a:off x="3777954" y="608946"/>
          <a:ext cx="4178893" cy="4178893"/>
        </a:xfrm>
        <a:prstGeom prst="blockArc">
          <a:avLst>
            <a:gd name="adj1" fmla="val 5400000"/>
            <a:gd name="adj2" fmla="val 9000000"/>
            <a:gd name="adj3" fmla="val 4533"/>
          </a:avLst>
        </a:prstGeom>
        <a:solidFill>
          <a:srgbClr val="691A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D0EDD-24CE-4BA3-B49F-58E96438D0E0}">
      <dsp:nvSpPr>
        <dsp:cNvPr id="0" name=""/>
        <dsp:cNvSpPr/>
      </dsp:nvSpPr>
      <dsp:spPr>
        <a:xfrm>
          <a:off x="3777954" y="608946"/>
          <a:ext cx="4178893" cy="4178893"/>
        </a:xfrm>
        <a:prstGeom prst="blockArc">
          <a:avLst>
            <a:gd name="adj1" fmla="val 1800000"/>
            <a:gd name="adj2" fmla="val 5400000"/>
            <a:gd name="adj3" fmla="val 4533"/>
          </a:avLst>
        </a:prstGeom>
        <a:solidFill>
          <a:srgbClr val="691A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714C0-970F-4D55-B8F2-477E739602E0}">
      <dsp:nvSpPr>
        <dsp:cNvPr id="0" name=""/>
        <dsp:cNvSpPr/>
      </dsp:nvSpPr>
      <dsp:spPr>
        <a:xfrm>
          <a:off x="3777954" y="608946"/>
          <a:ext cx="4178893" cy="4178893"/>
        </a:xfrm>
        <a:prstGeom prst="blockArc">
          <a:avLst>
            <a:gd name="adj1" fmla="val 19800000"/>
            <a:gd name="adj2" fmla="val 1800000"/>
            <a:gd name="adj3" fmla="val 4533"/>
          </a:avLst>
        </a:prstGeom>
        <a:solidFill>
          <a:srgbClr val="691A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2CF19-1486-4CFE-91A3-A55D7F890A8F}">
      <dsp:nvSpPr>
        <dsp:cNvPr id="0" name=""/>
        <dsp:cNvSpPr/>
      </dsp:nvSpPr>
      <dsp:spPr>
        <a:xfrm>
          <a:off x="3241509" y="484686"/>
          <a:ext cx="5251782" cy="4427412"/>
        </a:xfrm>
        <a:prstGeom prst="blockArc">
          <a:avLst>
            <a:gd name="adj1" fmla="val 16200000"/>
            <a:gd name="adj2" fmla="val 19800000"/>
            <a:gd name="adj3" fmla="val 4533"/>
          </a:avLst>
        </a:prstGeom>
        <a:solidFill>
          <a:srgbClr val="691A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9FD9D-1DBD-4037-918A-DFB753FC938B}">
      <dsp:nvSpPr>
        <dsp:cNvPr id="0" name=""/>
        <dsp:cNvSpPr/>
      </dsp:nvSpPr>
      <dsp:spPr>
        <a:xfrm>
          <a:off x="5220980" y="1972859"/>
          <a:ext cx="1292840" cy="14510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>
            <a:latin typeface="Montserrat" panose="00000500000000000000" pitchFamily="2" charset="0"/>
          </a:endParaRPr>
        </a:p>
      </dsp:txBody>
      <dsp:txXfrm>
        <a:off x="5410312" y="2185363"/>
        <a:ext cx="914176" cy="1026059"/>
      </dsp:txXfrm>
    </dsp:sp>
    <dsp:sp modelId="{A0D1765A-E763-4BEA-8076-C7A90842E49D}">
      <dsp:nvSpPr>
        <dsp:cNvPr id="0" name=""/>
        <dsp:cNvSpPr/>
      </dsp:nvSpPr>
      <dsp:spPr>
        <a:xfrm>
          <a:off x="5095069" y="-123812"/>
          <a:ext cx="1544663" cy="1560239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Montserrat Light" panose="00000400000000000000" pitchFamily="2" charset="0"/>
            </a:rPr>
            <a:t>Promueve la denuncia ciudadana y documenta las irregularidades</a:t>
          </a:r>
        </a:p>
      </dsp:txBody>
      <dsp:txXfrm>
        <a:off x="5321280" y="104680"/>
        <a:ext cx="1092241" cy="1103255"/>
      </dsp:txXfrm>
    </dsp:sp>
    <dsp:sp modelId="{E0D54F41-4280-405C-A3CF-679472F881AD}">
      <dsp:nvSpPr>
        <dsp:cNvPr id="0" name=""/>
        <dsp:cNvSpPr/>
      </dsp:nvSpPr>
      <dsp:spPr>
        <a:xfrm>
          <a:off x="6844873" y="892960"/>
          <a:ext cx="1582052" cy="1568778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Montserrat Light" panose="00000400000000000000" pitchFamily="2" charset="0"/>
            </a:rPr>
            <a:t>Registra acciones de vigilancia y abre espacios de interlocución en plataforma virtual</a:t>
          </a:r>
        </a:p>
      </dsp:txBody>
      <dsp:txXfrm>
        <a:off x="7076559" y="1122702"/>
        <a:ext cx="1118680" cy="1109294"/>
      </dsp:txXfrm>
    </dsp:sp>
    <dsp:sp modelId="{66C70437-98BD-40B9-9640-7468FF494BCA}">
      <dsp:nvSpPr>
        <dsp:cNvPr id="0" name=""/>
        <dsp:cNvSpPr/>
      </dsp:nvSpPr>
      <dsp:spPr>
        <a:xfrm>
          <a:off x="6844873" y="2935046"/>
          <a:ext cx="1582052" cy="1568778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Montserrat Light" panose="00000400000000000000" pitchFamily="2" charset="0"/>
            </a:rPr>
            <a:t>Da a conocer las acciones y resultados de las acciones de vigilancia</a:t>
          </a:r>
        </a:p>
      </dsp:txBody>
      <dsp:txXfrm>
        <a:off x="7076559" y="3164788"/>
        <a:ext cx="1118680" cy="1109294"/>
      </dsp:txXfrm>
    </dsp:sp>
    <dsp:sp modelId="{EDEC3F15-93E9-4620-839A-5AB9C1A08F58}">
      <dsp:nvSpPr>
        <dsp:cNvPr id="0" name=""/>
        <dsp:cNvSpPr/>
      </dsp:nvSpPr>
      <dsp:spPr>
        <a:xfrm>
          <a:off x="5076374" y="3956089"/>
          <a:ext cx="1582052" cy="1568778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Montserrat Light" panose="00000400000000000000" pitchFamily="2" charset="0"/>
            </a:rPr>
            <a:t>Garante de información para vigilar el uso de recursos y cumplimiento de metas</a:t>
          </a:r>
        </a:p>
      </dsp:txBody>
      <dsp:txXfrm>
        <a:off x="5308060" y="4185831"/>
        <a:ext cx="1118680" cy="1109294"/>
      </dsp:txXfrm>
    </dsp:sp>
    <dsp:sp modelId="{AE954E32-64F8-4B95-A8A8-254D580C3691}">
      <dsp:nvSpPr>
        <dsp:cNvPr id="0" name=""/>
        <dsp:cNvSpPr/>
      </dsp:nvSpPr>
      <dsp:spPr>
        <a:xfrm>
          <a:off x="3307876" y="2935046"/>
          <a:ext cx="1582052" cy="1568778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Montserrat Light" panose="00000400000000000000" pitchFamily="2" charset="0"/>
            </a:rPr>
            <a:t>Garantiza capacitación adecuada sobre los principios clave para ejercer Vigilancia Ciudadana</a:t>
          </a:r>
        </a:p>
      </dsp:txBody>
      <dsp:txXfrm>
        <a:off x="3539562" y="3164788"/>
        <a:ext cx="1118680" cy="1109294"/>
      </dsp:txXfrm>
    </dsp:sp>
    <dsp:sp modelId="{995832E4-5053-42A4-9568-2374F5FE6309}">
      <dsp:nvSpPr>
        <dsp:cNvPr id="0" name=""/>
        <dsp:cNvSpPr/>
      </dsp:nvSpPr>
      <dsp:spPr>
        <a:xfrm>
          <a:off x="3307876" y="892960"/>
          <a:ext cx="1582052" cy="1568778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Montserrat Light" panose="00000400000000000000" pitchFamily="2" charset="0"/>
            </a:rPr>
            <a:t>Vigila todas las etapas de los Programas y también procesos de interés público</a:t>
          </a:r>
        </a:p>
      </dsp:txBody>
      <dsp:txXfrm>
        <a:off x="3539562" y="1122702"/>
        <a:ext cx="1118680" cy="11092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210C4-315C-4DF6-B243-3EB8EDD785AF}">
      <dsp:nvSpPr>
        <dsp:cNvPr id="0" name=""/>
        <dsp:cNvSpPr/>
      </dsp:nvSpPr>
      <dsp:spPr>
        <a:xfrm rot="10800000">
          <a:off x="2396581" y="19872"/>
          <a:ext cx="10074191" cy="1285039"/>
        </a:xfrm>
        <a:prstGeom prst="homePlate">
          <a:avLst/>
        </a:prstGeom>
        <a:solidFill>
          <a:srgbClr val="691A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24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latin typeface="Montserrat Light" panose="00000400000000000000" pitchFamily="2" charset="0"/>
            </a:rPr>
            <a:t>Se respetarán y aprovecharán las formas de organización preestablecidas en territorio y se incorporará la participación de otros actores, además de los beneficiarios, con la finalidad de establecer un contrapeso. </a:t>
          </a:r>
        </a:p>
      </dsp:txBody>
      <dsp:txXfrm rot="10800000">
        <a:off x="2717841" y="19872"/>
        <a:ext cx="9752931" cy="1285039"/>
      </dsp:txXfrm>
    </dsp:sp>
    <dsp:sp modelId="{3A841AC2-D937-4F3E-810C-F7D5593BE9B9}">
      <dsp:nvSpPr>
        <dsp:cNvPr id="0" name=""/>
        <dsp:cNvSpPr/>
      </dsp:nvSpPr>
      <dsp:spPr>
        <a:xfrm>
          <a:off x="1438487" y="1077"/>
          <a:ext cx="1322628" cy="13226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DF5D2-A43A-48EB-A83C-CB24A8B9501A}">
      <dsp:nvSpPr>
        <dsp:cNvPr id="0" name=""/>
        <dsp:cNvSpPr/>
      </dsp:nvSpPr>
      <dsp:spPr>
        <a:xfrm rot="10800000">
          <a:off x="2396581" y="1719682"/>
          <a:ext cx="10074191" cy="1322628"/>
        </a:xfrm>
        <a:prstGeom prst="homePlate">
          <a:avLst/>
        </a:prstGeom>
        <a:solidFill>
          <a:srgbClr val="691A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24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latin typeface="Montserrat Light" panose="00000400000000000000" pitchFamily="2" charset="0"/>
            </a:rPr>
            <a:t>Protocolos de atención a irregularidades, quejas y denuncias que garanticen la información oportuna y suficiente a las dependencias y a la SFP para la alerta de posibles focos rojos, o bien, para el acompañamiento y canalización de estas a las instancias correspondientes para garantizar acceso a la justicia.</a:t>
          </a:r>
          <a:endParaRPr lang="es-ES" sz="1900" b="1" kern="1200" dirty="0">
            <a:latin typeface="Montserrat Light" panose="00000400000000000000" pitchFamily="2" charset="0"/>
          </a:endParaRPr>
        </a:p>
      </dsp:txBody>
      <dsp:txXfrm rot="10800000">
        <a:off x="2727238" y="1719682"/>
        <a:ext cx="9743534" cy="1322628"/>
      </dsp:txXfrm>
    </dsp:sp>
    <dsp:sp modelId="{6B9AA357-BD38-43FC-A7AC-0C3C7627D520}">
      <dsp:nvSpPr>
        <dsp:cNvPr id="0" name=""/>
        <dsp:cNvSpPr/>
      </dsp:nvSpPr>
      <dsp:spPr>
        <a:xfrm>
          <a:off x="1438487" y="1694711"/>
          <a:ext cx="1322628" cy="132262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46A43-7941-4307-883E-B4E8F65F0504}">
      <dsp:nvSpPr>
        <dsp:cNvPr id="0" name=""/>
        <dsp:cNvSpPr/>
      </dsp:nvSpPr>
      <dsp:spPr>
        <a:xfrm rot="10800000">
          <a:off x="2396581" y="3389423"/>
          <a:ext cx="10074191" cy="1322628"/>
        </a:xfrm>
        <a:prstGeom prst="homePlate">
          <a:avLst/>
        </a:prstGeom>
        <a:solidFill>
          <a:srgbClr val="691A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24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latin typeface="Montserrat Light" panose="00000400000000000000" pitchFamily="2" charset="0"/>
            </a:rPr>
            <a:t>Se considerarán las características de la población buscando facilitar el flujo de información e integrar a las comunidades en las acciones de vigilancia ciudadana.</a:t>
          </a:r>
        </a:p>
      </dsp:txBody>
      <dsp:txXfrm rot="10800000">
        <a:off x="2727238" y="3389423"/>
        <a:ext cx="9743534" cy="1322628"/>
      </dsp:txXfrm>
    </dsp:sp>
    <dsp:sp modelId="{0B3A5937-D0DA-4D21-80EA-AF5603730807}">
      <dsp:nvSpPr>
        <dsp:cNvPr id="0" name=""/>
        <dsp:cNvSpPr/>
      </dsp:nvSpPr>
      <dsp:spPr>
        <a:xfrm>
          <a:off x="1438487" y="3388345"/>
          <a:ext cx="1322628" cy="132262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6AD08-AA3B-4121-A3B4-D0ED5FA5D521}">
      <dsp:nvSpPr>
        <dsp:cNvPr id="0" name=""/>
        <dsp:cNvSpPr/>
      </dsp:nvSpPr>
      <dsp:spPr>
        <a:xfrm rot="16200000">
          <a:off x="-1621697" y="2612864"/>
          <a:ext cx="3936688" cy="55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2488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2" charset="0"/>
            </a:rPr>
            <a:t>Secretaría de la Función Pública</a:t>
          </a:r>
        </a:p>
      </dsp:txBody>
      <dsp:txXfrm>
        <a:off x="-1621697" y="2612864"/>
        <a:ext cx="3936688" cy="558411"/>
      </dsp:txXfrm>
    </dsp:sp>
    <dsp:sp modelId="{E3E94BC1-69DC-4109-BE05-C92375EDF887}">
      <dsp:nvSpPr>
        <dsp:cNvPr id="0" name=""/>
        <dsp:cNvSpPr/>
      </dsp:nvSpPr>
      <dsp:spPr>
        <a:xfrm>
          <a:off x="625852" y="923725"/>
          <a:ext cx="2781480" cy="3936688"/>
        </a:xfrm>
        <a:prstGeom prst="rect">
          <a:avLst/>
        </a:prstGeom>
        <a:solidFill>
          <a:srgbClr val="285C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49248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Capacita a servidores públicos y otros actores para la vigilancia ciudadana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Orienta y acompaña a integrantes del Mecanismo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Recibe de manera directa y simultanea quejas y denuncias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Garante de información, participación y acceso a la justicia</a:t>
          </a:r>
        </a:p>
      </dsp:txBody>
      <dsp:txXfrm>
        <a:off x="625852" y="923725"/>
        <a:ext cx="2781480" cy="3936688"/>
      </dsp:txXfrm>
    </dsp:sp>
    <dsp:sp modelId="{AB20DC26-1FFD-4E28-87CD-AF6884B4BD0C}">
      <dsp:nvSpPr>
        <dsp:cNvPr id="0" name=""/>
        <dsp:cNvSpPr/>
      </dsp:nvSpPr>
      <dsp:spPr>
        <a:xfrm>
          <a:off x="67440" y="186622"/>
          <a:ext cx="1116822" cy="111682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3CC8D-2772-44B0-A90B-344AAC71DC96}">
      <dsp:nvSpPr>
        <dsp:cNvPr id="0" name=""/>
        <dsp:cNvSpPr/>
      </dsp:nvSpPr>
      <dsp:spPr>
        <a:xfrm rot="16200000">
          <a:off x="2452599" y="2612864"/>
          <a:ext cx="3936688" cy="55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2488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Montserrat" panose="00000500000000000000" pitchFamily="2" charset="0"/>
            </a:rPr>
            <a:t>Unidad Responsable del Programa o Proyecto</a:t>
          </a:r>
          <a:endParaRPr lang="es-ES" sz="2000" kern="1200" dirty="0">
            <a:latin typeface="Montserrat" panose="00000500000000000000" pitchFamily="2" charset="0"/>
          </a:endParaRPr>
        </a:p>
      </dsp:txBody>
      <dsp:txXfrm>
        <a:off x="2452599" y="2612864"/>
        <a:ext cx="3936688" cy="558411"/>
      </dsp:txXfrm>
    </dsp:sp>
    <dsp:sp modelId="{8A2B6D4C-EC30-42C9-8AB0-DB88477FB221}">
      <dsp:nvSpPr>
        <dsp:cNvPr id="0" name=""/>
        <dsp:cNvSpPr/>
      </dsp:nvSpPr>
      <dsp:spPr>
        <a:xfrm>
          <a:off x="4700149" y="923725"/>
          <a:ext cx="2781480" cy="3936688"/>
        </a:xfrm>
        <a:prstGeom prst="rect">
          <a:avLst/>
        </a:prstGeom>
        <a:solidFill>
          <a:srgbClr val="285C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49248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Proporcionan información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Crean las líneas generales para los ejecutores del programa sobre el Consejo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Da informes a SFP sobre las actividades y resultados de los mecanismos de vigilancia ciudadana</a:t>
          </a:r>
        </a:p>
      </dsp:txBody>
      <dsp:txXfrm>
        <a:off x="4700149" y="923725"/>
        <a:ext cx="2781480" cy="3936688"/>
      </dsp:txXfrm>
    </dsp:sp>
    <dsp:sp modelId="{240BE187-279A-44EE-BF43-A3698325CD11}">
      <dsp:nvSpPr>
        <dsp:cNvPr id="0" name=""/>
        <dsp:cNvSpPr/>
      </dsp:nvSpPr>
      <dsp:spPr>
        <a:xfrm>
          <a:off x="4141738" y="186622"/>
          <a:ext cx="1116822" cy="111682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55619-0703-4D3D-83B1-2B7FF448CAC9}">
      <dsp:nvSpPr>
        <dsp:cNvPr id="0" name=""/>
        <dsp:cNvSpPr/>
      </dsp:nvSpPr>
      <dsp:spPr>
        <a:xfrm rot="16200000">
          <a:off x="6526896" y="2612864"/>
          <a:ext cx="3936688" cy="55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2488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2" charset="0"/>
            </a:rPr>
            <a:t>Enlace de Vigilancia Ciudadana</a:t>
          </a:r>
        </a:p>
      </dsp:txBody>
      <dsp:txXfrm>
        <a:off x="6526896" y="2612864"/>
        <a:ext cx="3936688" cy="558411"/>
      </dsp:txXfrm>
    </dsp:sp>
    <dsp:sp modelId="{FD89BDF1-35BF-44DB-A9F0-FC5945333A23}">
      <dsp:nvSpPr>
        <dsp:cNvPr id="0" name=""/>
        <dsp:cNvSpPr/>
      </dsp:nvSpPr>
      <dsp:spPr>
        <a:xfrm>
          <a:off x="8774447" y="923725"/>
          <a:ext cx="2781480" cy="3936688"/>
        </a:xfrm>
        <a:prstGeom prst="rect">
          <a:avLst/>
        </a:prstGeom>
        <a:solidFill>
          <a:srgbClr val="285C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49248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(Órganos Internos de Control, Organizaciones de la Sociedad Civil,  Observatorios Ciudadanos, Ejecutores o Representaciones Federales)</a:t>
          </a:r>
          <a:endParaRPr lang="es-ES" sz="1400" b="1" kern="1200" dirty="0">
            <a:solidFill>
              <a:schemeClr val="bg1"/>
            </a:solidFill>
            <a:latin typeface="Montserrat Light" panose="000004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Brindan información completa y oportuna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Proporcionan herramientas de vigilancia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Garantizan la participación y efectividad al mecanismo de vigilancia</a:t>
          </a:r>
        </a:p>
      </dsp:txBody>
      <dsp:txXfrm>
        <a:off x="8774447" y="923725"/>
        <a:ext cx="2781480" cy="3936688"/>
      </dsp:txXfrm>
    </dsp:sp>
    <dsp:sp modelId="{837F6F23-EF1B-4690-B317-26E41E9D11EC}">
      <dsp:nvSpPr>
        <dsp:cNvPr id="0" name=""/>
        <dsp:cNvSpPr/>
      </dsp:nvSpPr>
      <dsp:spPr>
        <a:xfrm>
          <a:off x="8216035" y="186622"/>
          <a:ext cx="1116822" cy="111682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CE653-124C-44D2-B35F-6293D331C91E}">
      <dsp:nvSpPr>
        <dsp:cNvPr id="0" name=""/>
        <dsp:cNvSpPr/>
      </dsp:nvSpPr>
      <dsp:spPr>
        <a:xfrm rot="21300000">
          <a:off x="26898" y="2142791"/>
          <a:ext cx="8711660" cy="997616"/>
        </a:xfrm>
        <a:prstGeom prst="mathMinus">
          <a:avLst/>
        </a:prstGeom>
        <a:solidFill>
          <a:srgbClr val="BC95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4F87B-923D-4314-A8BB-9BB13063EAD3}">
      <dsp:nvSpPr>
        <dsp:cNvPr id="0" name=""/>
        <dsp:cNvSpPr/>
      </dsp:nvSpPr>
      <dsp:spPr>
        <a:xfrm>
          <a:off x="1051854" y="264160"/>
          <a:ext cx="2629637" cy="2113280"/>
        </a:xfrm>
        <a:prstGeom prst="downArrow">
          <a:avLst/>
        </a:prstGeom>
        <a:solidFill>
          <a:srgbClr val="A222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6CB6D-2FAC-438D-8360-631B38A1CE1B}">
      <dsp:nvSpPr>
        <dsp:cNvPr id="0" name=""/>
        <dsp:cNvSpPr/>
      </dsp:nvSpPr>
      <dsp:spPr>
        <a:xfrm>
          <a:off x="4645692" y="0"/>
          <a:ext cx="2804946" cy="2218944"/>
        </a:xfrm>
        <a:prstGeom prst="rect">
          <a:avLst/>
        </a:prstGeom>
        <a:solidFill>
          <a:srgbClr val="DEC9A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latin typeface="Montserrat" panose="00000500000000000000" pitchFamily="2" charset="0"/>
            </a:rPr>
            <a:t>Fijos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Montserrat" panose="00000500000000000000" pitchFamily="2" charset="0"/>
            </a:rPr>
            <a:t>Garantizarán la vigilancia ciudadana en procesos y programas de la Administración Pública Federal </a:t>
          </a:r>
          <a:endParaRPr lang="es-ES" sz="1700" kern="1200" dirty="0">
            <a:latin typeface="Montserrat" panose="00000500000000000000" pitchFamily="2" charset="0"/>
          </a:endParaRPr>
        </a:p>
      </dsp:txBody>
      <dsp:txXfrm>
        <a:off x="4645692" y="0"/>
        <a:ext cx="2804946" cy="2218944"/>
      </dsp:txXfrm>
    </dsp:sp>
    <dsp:sp modelId="{25401E45-EDC2-418E-B22C-1C1BB597A9E4}">
      <dsp:nvSpPr>
        <dsp:cNvPr id="0" name=""/>
        <dsp:cNvSpPr/>
      </dsp:nvSpPr>
      <dsp:spPr>
        <a:xfrm>
          <a:off x="5083965" y="2905760"/>
          <a:ext cx="2629637" cy="2113280"/>
        </a:xfrm>
        <a:prstGeom prst="upArrow">
          <a:avLst/>
        </a:prstGeom>
        <a:solidFill>
          <a:srgbClr val="A222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92401-615D-4088-9EC2-343A910ABDF2}">
      <dsp:nvSpPr>
        <dsp:cNvPr id="0" name=""/>
        <dsp:cNvSpPr/>
      </dsp:nvSpPr>
      <dsp:spPr>
        <a:xfrm>
          <a:off x="1314818" y="3064255"/>
          <a:ext cx="2804946" cy="2218944"/>
        </a:xfrm>
        <a:prstGeom prst="rect">
          <a:avLst/>
        </a:prstGeom>
        <a:solidFill>
          <a:srgbClr val="DEC9A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latin typeface="Montserrat" panose="00000500000000000000" pitchFamily="2" charset="0"/>
            </a:rPr>
            <a:t>Emergentes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Montserrat" panose="00000500000000000000" pitchFamily="2" charset="0"/>
            </a:rPr>
            <a:t>Se conformarán a la medida para atender casos prioritarios que podrán ser propuestos por la sociedad civil o bien, por la Secretaría</a:t>
          </a:r>
          <a:endParaRPr lang="es-ES" sz="1700" kern="1200" dirty="0">
            <a:latin typeface="Montserrat" panose="00000500000000000000" pitchFamily="2" charset="0"/>
          </a:endParaRPr>
        </a:p>
      </dsp:txBody>
      <dsp:txXfrm>
        <a:off x="1314818" y="3064255"/>
        <a:ext cx="2804946" cy="22189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84842-0D56-4ED6-BD99-36276B893953}">
      <dsp:nvSpPr>
        <dsp:cNvPr id="0" name=""/>
        <dsp:cNvSpPr/>
      </dsp:nvSpPr>
      <dsp:spPr>
        <a:xfrm>
          <a:off x="0" y="84639"/>
          <a:ext cx="10709910" cy="5833987"/>
        </a:xfrm>
        <a:prstGeom prst="leftRightRibbon">
          <a:avLst/>
        </a:prstGeom>
        <a:solidFill>
          <a:srgbClr val="285C4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45E3AE-0456-434F-92AC-F514C16F6680}">
      <dsp:nvSpPr>
        <dsp:cNvPr id="0" name=""/>
        <dsp:cNvSpPr/>
      </dsp:nvSpPr>
      <dsp:spPr>
        <a:xfrm>
          <a:off x="1460241" y="1390089"/>
          <a:ext cx="3534270" cy="209914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           </a:t>
          </a:r>
          <a:r>
            <a:rPr lang="es-ES" sz="16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2019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Continuidad al modelo de Contraloría Social vigente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Análisis de los resultados obtenidos y de los objetivos para el nuevo mecanismo de vigilancia ciudadana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Proceso de consulta para actualizar Lineamientos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Redefinición y ruta hacia nuevo marco normativo</a:t>
          </a:r>
        </a:p>
      </dsp:txBody>
      <dsp:txXfrm>
        <a:off x="1460241" y="1390089"/>
        <a:ext cx="3534270" cy="2099142"/>
      </dsp:txXfrm>
    </dsp:sp>
    <dsp:sp modelId="{B833C953-3202-4E68-972A-96297BAD1EBF}">
      <dsp:nvSpPr>
        <dsp:cNvPr id="0" name=""/>
        <dsp:cNvSpPr/>
      </dsp:nvSpPr>
      <dsp:spPr>
        <a:xfrm>
          <a:off x="5621606" y="2294779"/>
          <a:ext cx="4176864" cy="209914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2020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chemeClr val="bg1"/>
              </a:solidFill>
              <a:latin typeface="Montserrat Light" panose="00000400000000000000" pitchFamily="2" charset="0"/>
            </a:rPr>
            <a:t>Puesta en marcha del nuevo mecanismo de participación ciudadana</a:t>
          </a:r>
        </a:p>
      </dsp:txBody>
      <dsp:txXfrm>
        <a:off x="5621606" y="2294779"/>
        <a:ext cx="4176864" cy="2099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56D31-5FAD-4E82-903C-10CAF8E771ED}">
      <dsp:nvSpPr>
        <dsp:cNvPr id="0" name=""/>
        <dsp:cNvSpPr/>
      </dsp:nvSpPr>
      <dsp:spPr>
        <a:xfrm>
          <a:off x="-5036753" y="-771667"/>
          <a:ext cx="5998376" cy="5998376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solidFill>
          <a:srgbClr val="691A31"/>
        </a:solidFill>
        <a:ln w="1270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B748D-D4E1-42F3-9E85-ACF01382733D}">
      <dsp:nvSpPr>
        <dsp:cNvPr id="0" name=""/>
        <dsp:cNvSpPr/>
      </dsp:nvSpPr>
      <dsp:spPr>
        <a:xfrm>
          <a:off x="503536" y="342503"/>
          <a:ext cx="9896358" cy="685363"/>
        </a:xfrm>
        <a:prstGeom prst="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	</a:t>
          </a:r>
          <a:r>
            <a:rPr lang="es-ES" sz="18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Ley General de Desarrollo Social y su Reglamento</a:t>
          </a:r>
        </a:p>
      </dsp:txBody>
      <dsp:txXfrm>
        <a:off x="503536" y="342503"/>
        <a:ext cx="9896358" cy="685363"/>
      </dsp:txXfrm>
    </dsp:sp>
    <dsp:sp modelId="{C2BAC1A8-F09E-4FB5-8F5C-7F4BB35A4F56}">
      <dsp:nvSpPr>
        <dsp:cNvPr id="0" name=""/>
        <dsp:cNvSpPr/>
      </dsp:nvSpPr>
      <dsp:spPr>
        <a:xfrm>
          <a:off x="75184" y="256833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A2224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900CCE-8848-4E04-9198-559BA9FCDEFD}">
      <dsp:nvSpPr>
        <dsp:cNvPr id="0" name=""/>
        <dsp:cNvSpPr/>
      </dsp:nvSpPr>
      <dsp:spPr>
        <a:xfrm>
          <a:off x="896471" y="1370727"/>
          <a:ext cx="9503423" cy="685363"/>
        </a:xfrm>
        <a:prstGeom prst="rect">
          <a:avLst/>
        </a:prstGeom>
        <a:solidFill>
          <a:srgbClr val="285C4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Lineamientos para la promoción y operación de la Contraloría Social en 	programas federales de desarrollo social</a:t>
          </a:r>
        </a:p>
      </dsp:txBody>
      <dsp:txXfrm>
        <a:off x="896471" y="1370727"/>
        <a:ext cx="9503423" cy="685363"/>
      </dsp:txXfrm>
    </dsp:sp>
    <dsp:sp modelId="{5D03C501-7153-4013-B434-3E077CCB3BE5}">
      <dsp:nvSpPr>
        <dsp:cNvPr id="0" name=""/>
        <dsp:cNvSpPr/>
      </dsp:nvSpPr>
      <dsp:spPr>
        <a:xfrm>
          <a:off x="468119" y="1285056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285C4D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20FB20-32CF-41CA-B82C-36D9A1834A1D}">
      <dsp:nvSpPr>
        <dsp:cNvPr id="0" name=""/>
        <dsp:cNvSpPr/>
      </dsp:nvSpPr>
      <dsp:spPr>
        <a:xfrm>
          <a:off x="896471" y="2398951"/>
          <a:ext cx="9503423" cy="685363"/>
        </a:xfrm>
        <a:prstGeom prst="rect">
          <a:avLst/>
        </a:prstGeom>
        <a:solidFill>
          <a:srgbClr val="5D29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Estrategia Marco</a:t>
          </a:r>
          <a:endParaRPr lang="es-ES" sz="18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896471" y="2398951"/>
        <a:ext cx="9503423" cy="685363"/>
      </dsp:txXfrm>
    </dsp:sp>
    <dsp:sp modelId="{117361D6-A50D-4942-B489-06596CC0958E}">
      <dsp:nvSpPr>
        <dsp:cNvPr id="0" name=""/>
        <dsp:cNvSpPr/>
      </dsp:nvSpPr>
      <dsp:spPr>
        <a:xfrm>
          <a:off x="468119" y="2313280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5A2C33-7251-4CB2-AEB9-36AA9E7BAD7F}">
      <dsp:nvSpPr>
        <dsp:cNvPr id="0" name=""/>
        <dsp:cNvSpPr/>
      </dsp:nvSpPr>
      <dsp:spPr>
        <a:xfrm>
          <a:off x="503536" y="3427174"/>
          <a:ext cx="9896358" cy="685363"/>
        </a:xfrm>
        <a:prstGeom prst="rect">
          <a:avLst/>
        </a:prstGeom>
        <a:solidFill>
          <a:srgbClr val="1332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Reglamento Interior de la Secretaría de la Función Pública</a:t>
          </a:r>
        </a:p>
      </dsp:txBody>
      <dsp:txXfrm>
        <a:off x="503536" y="3427174"/>
        <a:ext cx="9896358" cy="685363"/>
      </dsp:txXfrm>
    </dsp:sp>
    <dsp:sp modelId="{5A2C67AB-8083-4FA0-B424-829BD1BFE9C4}">
      <dsp:nvSpPr>
        <dsp:cNvPr id="0" name=""/>
        <dsp:cNvSpPr/>
      </dsp:nvSpPr>
      <dsp:spPr>
        <a:xfrm>
          <a:off x="75184" y="3341504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13322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11335-69D3-4FDD-B9CA-4D87B72CEE31}">
      <dsp:nvSpPr>
        <dsp:cNvPr id="0" name=""/>
        <dsp:cNvSpPr/>
      </dsp:nvSpPr>
      <dsp:spPr>
        <a:xfrm>
          <a:off x="2705574" y="589345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6444F6-4891-4AEE-AEF7-586664DAADCD}">
      <dsp:nvSpPr>
        <dsp:cNvPr id="0" name=""/>
        <dsp:cNvSpPr/>
      </dsp:nvSpPr>
      <dsp:spPr>
        <a:xfrm>
          <a:off x="2835650" y="712917"/>
          <a:ext cx="1791318" cy="1363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latin typeface="Montserrat Light" panose="00000400000000000000" pitchFamily="2" charset="0"/>
            </a:rPr>
            <a:t>Disposiciones Generales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latin typeface="Montserrat Light" panose="00000400000000000000" pitchFamily="2" charset="0"/>
            </a:rPr>
            <a:t>1°-7°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i="0" kern="1200" dirty="0">
            <a:latin typeface="Montserrat" panose="00000500000000000000" pitchFamily="2" charset="0"/>
          </a:endParaRPr>
        </a:p>
      </dsp:txBody>
      <dsp:txXfrm>
        <a:off x="2875571" y="752838"/>
        <a:ext cx="1711476" cy="1283173"/>
      </dsp:txXfrm>
    </dsp:sp>
    <dsp:sp modelId="{8D869878-0998-41D5-AF76-4CA9DC2A859E}">
      <dsp:nvSpPr>
        <dsp:cNvPr id="0" name=""/>
        <dsp:cNvSpPr/>
      </dsp:nvSpPr>
      <dsp:spPr>
        <a:xfrm>
          <a:off x="4757045" y="589345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C45249-D8D1-4347-B57B-083947F6AD7F}">
      <dsp:nvSpPr>
        <dsp:cNvPr id="0" name=""/>
        <dsp:cNvSpPr/>
      </dsp:nvSpPr>
      <dsp:spPr>
        <a:xfrm>
          <a:off x="4887120" y="712917"/>
          <a:ext cx="1791318" cy="1363015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Promoción de la Contraloría Social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8°-17°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</dsp:txBody>
      <dsp:txXfrm>
        <a:off x="4927041" y="752838"/>
        <a:ext cx="1711476" cy="1283173"/>
      </dsp:txXfrm>
    </dsp:sp>
    <dsp:sp modelId="{3A7D8393-A7C6-490D-BB20-92BD1808B6A8}">
      <dsp:nvSpPr>
        <dsp:cNvPr id="0" name=""/>
        <dsp:cNvSpPr/>
      </dsp:nvSpPr>
      <dsp:spPr>
        <a:xfrm>
          <a:off x="6808515" y="589345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855CEF-A887-4D3C-B2C7-74E40E097346}">
      <dsp:nvSpPr>
        <dsp:cNvPr id="0" name=""/>
        <dsp:cNvSpPr/>
      </dsp:nvSpPr>
      <dsp:spPr>
        <a:xfrm>
          <a:off x="6938591" y="712917"/>
          <a:ext cx="1791318" cy="1363015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Comités de Contraloría Social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18°-22°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</dsp:txBody>
      <dsp:txXfrm>
        <a:off x="6978512" y="752838"/>
        <a:ext cx="1711476" cy="1283173"/>
      </dsp:txXfrm>
    </dsp:sp>
    <dsp:sp modelId="{61BA8ABE-0C26-4329-9DD0-054D8E9C27A9}">
      <dsp:nvSpPr>
        <dsp:cNvPr id="0" name=""/>
        <dsp:cNvSpPr/>
      </dsp:nvSpPr>
      <dsp:spPr>
        <a:xfrm>
          <a:off x="2674313" y="2432184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1B1757-DA01-4C0E-A711-5A62FBEB5E2E}">
      <dsp:nvSpPr>
        <dsp:cNvPr id="0" name=""/>
        <dsp:cNvSpPr/>
      </dsp:nvSpPr>
      <dsp:spPr>
        <a:xfrm>
          <a:off x="2804389" y="2555756"/>
          <a:ext cx="1791318" cy="1363015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Resultados de los Comités de Contraloría Social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23°-27°</a:t>
          </a:r>
          <a:endParaRPr lang="es-ES" sz="14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2844310" y="2595677"/>
        <a:ext cx="1711476" cy="1283173"/>
      </dsp:txXfrm>
    </dsp:sp>
    <dsp:sp modelId="{41CD262F-410A-4C9C-B47E-C10DBF1A4672}">
      <dsp:nvSpPr>
        <dsp:cNvPr id="0" name=""/>
        <dsp:cNvSpPr/>
      </dsp:nvSpPr>
      <dsp:spPr>
        <a:xfrm>
          <a:off x="4799595" y="2422461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8F5B39-124A-4A55-8F70-1EF86452BD79}">
      <dsp:nvSpPr>
        <dsp:cNvPr id="0" name=""/>
        <dsp:cNvSpPr/>
      </dsp:nvSpPr>
      <dsp:spPr>
        <a:xfrm>
          <a:off x="4929671" y="2546033"/>
          <a:ext cx="1791318" cy="1363015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Aplicación de la CS en otros </a:t>
          </a:r>
          <a:r>
            <a:rPr lang="es-ES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Programas Federales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28°</a:t>
          </a:r>
          <a:endParaRPr lang="es-ES" sz="14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4969592" y="2585954"/>
        <a:ext cx="1711476" cy="1283173"/>
      </dsp:txXfrm>
    </dsp:sp>
    <dsp:sp modelId="{699C93B6-1F19-4707-83B1-4375F5238A9B}">
      <dsp:nvSpPr>
        <dsp:cNvPr id="0" name=""/>
        <dsp:cNvSpPr/>
      </dsp:nvSpPr>
      <dsp:spPr>
        <a:xfrm>
          <a:off x="6903816" y="2422461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9D64B0-BFEE-43A0-BEAB-41DCFE3D735F}">
      <dsp:nvSpPr>
        <dsp:cNvPr id="0" name=""/>
        <dsp:cNvSpPr/>
      </dsp:nvSpPr>
      <dsp:spPr>
        <a:xfrm>
          <a:off x="7033892" y="2546033"/>
          <a:ext cx="1791318" cy="1363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kern="1200" dirty="0">
              <a:latin typeface="Montserrat Light" panose="00000400000000000000" pitchFamily="2" charset="0"/>
              <a:ea typeface="Soberana Sans" charset="0"/>
              <a:cs typeface="Soberana Sans" charset="0"/>
            </a:rPr>
            <a:t>Vigilancia  y </a:t>
          </a:r>
          <a:r>
            <a:rPr lang="es-MX" altLang="es-MX" sz="1300" b="1" kern="1200" dirty="0">
              <a:latin typeface="Montserrat Light" panose="00000400000000000000" pitchFamily="2" charset="0"/>
              <a:ea typeface="Soberana Sans" charset="0"/>
              <a:cs typeface="Soberana Sans" charset="0"/>
            </a:rPr>
            <a:t>Responsabilidades</a:t>
          </a:r>
          <a:r>
            <a:rPr lang="es-MX" altLang="es-MX" sz="1400" b="1" kern="1200" dirty="0">
              <a:latin typeface="Montserrat Light" panose="00000400000000000000" pitchFamily="2" charset="0"/>
              <a:ea typeface="Soberana Sans" charset="0"/>
              <a:cs typeface="Soberana Sans" charset="0"/>
            </a:rPr>
            <a:t> 29°-30°</a:t>
          </a:r>
          <a:endParaRPr lang="es-ES" sz="1400" b="1" kern="1200" dirty="0">
            <a:latin typeface="Montserrat Light" panose="00000400000000000000" pitchFamily="2" charset="0"/>
          </a:endParaRPr>
        </a:p>
      </dsp:txBody>
      <dsp:txXfrm>
        <a:off x="7073813" y="2585954"/>
        <a:ext cx="1711476" cy="12831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F7F58-C241-4D9C-85A4-1E9B911143C3}">
      <dsp:nvSpPr>
        <dsp:cNvPr id="0" name=""/>
        <dsp:cNvSpPr/>
      </dsp:nvSpPr>
      <dsp:spPr>
        <a:xfrm>
          <a:off x="2010914" y="188119"/>
          <a:ext cx="3869220" cy="1209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985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i="0" kern="1200" dirty="0">
              <a:latin typeface="Montserrat Light" panose="00000400000000000000" pitchFamily="2" charset="0"/>
            </a:rPr>
            <a:t>Difusión</a:t>
          </a:r>
          <a:endParaRPr lang="es-ES" sz="3000" b="1" i="0" kern="1200" dirty="0">
            <a:latin typeface="Montserrat Light" panose="00000400000000000000" pitchFamily="2" charset="0"/>
          </a:endParaRPr>
        </a:p>
      </dsp:txBody>
      <dsp:txXfrm>
        <a:off x="2010914" y="188119"/>
        <a:ext cx="3869220" cy="1209131"/>
      </dsp:txXfrm>
    </dsp:sp>
    <dsp:sp modelId="{3D9B8362-F843-48A9-93DA-0DC1B7DE02FA}">
      <dsp:nvSpPr>
        <dsp:cNvPr id="0" name=""/>
        <dsp:cNvSpPr/>
      </dsp:nvSpPr>
      <dsp:spPr>
        <a:xfrm>
          <a:off x="1849697" y="13467"/>
          <a:ext cx="846391" cy="126958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3B316F-D950-4F2D-9400-A01FFF319DB9}">
      <dsp:nvSpPr>
        <dsp:cNvPr id="0" name=""/>
        <dsp:cNvSpPr/>
      </dsp:nvSpPr>
      <dsp:spPr>
        <a:xfrm>
          <a:off x="6192101" y="188119"/>
          <a:ext cx="3869220" cy="1209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985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i="0" kern="1200" dirty="0">
              <a:latin typeface="Montserrat Light" panose="00000400000000000000" pitchFamily="2" charset="0"/>
            </a:rPr>
            <a:t>Capacitación y Asesoría</a:t>
          </a:r>
          <a:endParaRPr lang="es-ES" sz="3000" b="1" kern="1200" dirty="0">
            <a:latin typeface="Montserrat Light" panose="00000400000000000000" pitchFamily="2" charset="0"/>
          </a:endParaRPr>
        </a:p>
      </dsp:txBody>
      <dsp:txXfrm>
        <a:off x="6192101" y="188119"/>
        <a:ext cx="3869220" cy="1209131"/>
      </dsp:txXfrm>
    </dsp:sp>
    <dsp:sp modelId="{C3C23DC8-3CBC-4E7D-A045-CF30B743E104}">
      <dsp:nvSpPr>
        <dsp:cNvPr id="0" name=""/>
        <dsp:cNvSpPr/>
      </dsp:nvSpPr>
      <dsp:spPr>
        <a:xfrm>
          <a:off x="6030884" y="13467"/>
          <a:ext cx="846391" cy="126958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621FE7D-625D-42D3-98B1-4014C515A34E}">
      <dsp:nvSpPr>
        <dsp:cNvPr id="0" name=""/>
        <dsp:cNvSpPr/>
      </dsp:nvSpPr>
      <dsp:spPr>
        <a:xfrm>
          <a:off x="2010914" y="1710281"/>
          <a:ext cx="3869220" cy="1209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985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i="0" kern="1200" dirty="0">
              <a:latin typeface="Montserrat Light" panose="00000400000000000000" pitchFamily="2" charset="0"/>
            </a:rPr>
            <a:t>Constitución de Comités</a:t>
          </a:r>
          <a:endParaRPr lang="es-ES" sz="3000" b="1" kern="1200" dirty="0">
            <a:latin typeface="Montserrat Light" panose="00000400000000000000" pitchFamily="2" charset="0"/>
          </a:endParaRPr>
        </a:p>
      </dsp:txBody>
      <dsp:txXfrm>
        <a:off x="2010914" y="1710281"/>
        <a:ext cx="3869220" cy="1209131"/>
      </dsp:txXfrm>
    </dsp:sp>
    <dsp:sp modelId="{15AC380F-C5E2-4896-829B-26926804E04A}">
      <dsp:nvSpPr>
        <dsp:cNvPr id="0" name=""/>
        <dsp:cNvSpPr/>
      </dsp:nvSpPr>
      <dsp:spPr>
        <a:xfrm>
          <a:off x="1849697" y="1535629"/>
          <a:ext cx="846391" cy="126958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83D49D-F245-4928-8511-59FEAADD23F4}">
      <dsp:nvSpPr>
        <dsp:cNvPr id="0" name=""/>
        <dsp:cNvSpPr/>
      </dsp:nvSpPr>
      <dsp:spPr>
        <a:xfrm>
          <a:off x="6192101" y="1710281"/>
          <a:ext cx="3869220" cy="1209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985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i="0" kern="1200" dirty="0">
              <a:latin typeface="Montserrat Light" panose="00000400000000000000" pitchFamily="2" charset="0"/>
            </a:rPr>
            <a:t>Registro de información</a:t>
          </a:r>
          <a:endParaRPr lang="es-ES" sz="3000" b="1" i="0" kern="1200" dirty="0">
            <a:latin typeface="Montserrat Light" panose="00000400000000000000" pitchFamily="2" charset="0"/>
          </a:endParaRPr>
        </a:p>
      </dsp:txBody>
      <dsp:txXfrm>
        <a:off x="6192101" y="1710281"/>
        <a:ext cx="3869220" cy="1209131"/>
      </dsp:txXfrm>
    </dsp:sp>
    <dsp:sp modelId="{A17B0FF3-229D-436D-B6D4-F8AF1A52B042}">
      <dsp:nvSpPr>
        <dsp:cNvPr id="0" name=""/>
        <dsp:cNvSpPr/>
      </dsp:nvSpPr>
      <dsp:spPr>
        <a:xfrm>
          <a:off x="6030884" y="1535629"/>
          <a:ext cx="846391" cy="126958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E950517-0388-46FC-9AC6-AEC7285BF67D}">
      <dsp:nvSpPr>
        <dsp:cNvPr id="0" name=""/>
        <dsp:cNvSpPr/>
      </dsp:nvSpPr>
      <dsp:spPr>
        <a:xfrm>
          <a:off x="4101508" y="3232443"/>
          <a:ext cx="3869220" cy="1209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985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i="0" kern="1200" dirty="0">
              <a:latin typeface="Montserrat Light" panose="00000400000000000000" pitchFamily="2" charset="0"/>
            </a:rPr>
            <a:t>Atención a Quejas y Denuncias</a:t>
          </a:r>
          <a:endParaRPr lang="es-ES" sz="3000" b="1" kern="1200" dirty="0">
            <a:latin typeface="Montserrat Light" panose="00000400000000000000" pitchFamily="2" charset="0"/>
          </a:endParaRPr>
        </a:p>
      </dsp:txBody>
      <dsp:txXfrm>
        <a:off x="4101508" y="3232443"/>
        <a:ext cx="3869220" cy="1209131"/>
      </dsp:txXfrm>
    </dsp:sp>
    <dsp:sp modelId="{8838665E-0C1E-4DAE-800E-8AAA0191CAB7}">
      <dsp:nvSpPr>
        <dsp:cNvPr id="0" name=""/>
        <dsp:cNvSpPr/>
      </dsp:nvSpPr>
      <dsp:spPr>
        <a:xfrm>
          <a:off x="3940290" y="3057791"/>
          <a:ext cx="846391" cy="126958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FEC41-0233-489A-BF93-1F2C99A04EFB}">
      <dsp:nvSpPr>
        <dsp:cNvPr id="0" name=""/>
        <dsp:cNvSpPr/>
      </dsp:nvSpPr>
      <dsp:spPr>
        <a:xfrm>
          <a:off x="4599927" y="2322750"/>
          <a:ext cx="1702725" cy="1702725"/>
        </a:xfrm>
        <a:prstGeom prst="roundRect">
          <a:avLst/>
        </a:prstGeom>
        <a:solidFill>
          <a:srgbClr val="1332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Beneficiarios</a:t>
          </a:r>
        </a:p>
      </dsp:txBody>
      <dsp:txXfrm>
        <a:off x="4683047" y="2405870"/>
        <a:ext cx="1536485" cy="1536485"/>
      </dsp:txXfrm>
    </dsp:sp>
    <dsp:sp modelId="{AAE20EC8-C424-4D9B-85B4-4FB6DB2671B6}">
      <dsp:nvSpPr>
        <dsp:cNvPr id="0" name=""/>
        <dsp:cNvSpPr/>
      </dsp:nvSpPr>
      <dsp:spPr>
        <a:xfrm rot="16199376">
          <a:off x="5257288" y="2128938"/>
          <a:ext cx="3876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7622" y="0"/>
              </a:lnTo>
            </a:path>
          </a:pathLst>
        </a:cu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2DA7B-5FBE-4536-AB01-F29C3D7D4AE4}">
      <dsp:nvSpPr>
        <dsp:cNvPr id="0" name=""/>
        <dsp:cNvSpPr/>
      </dsp:nvSpPr>
      <dsp:spPr>
        <a:xfrm>
          <a:off x="4515104" y="698438"/>
          <a:ext cx="1871695" cy="1236689"/>
        </a:xfrm>
        <a:prstGeom prst="round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Secretaría de la Función Pública</a:t>
          </a:r>
          <a:endParaRPr lang="es-ES" sz="1700" b="1" kern="1200" dirty="0">
            <a:solidFill>
              <a:schemeClr val="bg1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4575474" y="758808"/>
        <a:ext cx="1750955" cy="1115949"/>
      </dsp:txXfrm>
    </dsp:sp>
    <dsp:sp modelId="{BC7C73BD-3BC6-4C2F-A118-F82E24A01D89}">
      <dsp:nvSpPr>
        <dsp:cNvPr id="0" name=""/>
        <dsp:cNvSpPr/>
      </dsp:nvSpPr>
      <dsp:spPr>
        <a:xfrm rot="19953234">
          <a:off x="6288370" y="2673457"/>
          <a:ext cx="2537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764" y="0"/>
              </a:lnTo>
            </a:path>
          </a:pathLst>
        </a:cu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46305-C02E-48FD-AAA3-98442D326E2C}">
      <dsp:nvSpPr>
        <dsp:cNvPr id="0" name=""/>
        <dsp:cNvSpPr/>
      </dsp:nvSpPr>
      <dsp:spPr>
        <a:xfrm>
          <a:off x="6527853" y="1473086"/>
          <a:ext cx="2016067" cy="1236689"/>
        </a:xfrm>
        <a:prstGeom prst="round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Instancias Ejecutoras 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6588223" y="1533456"/>
        <a:ext cx="1895327" cy="1115949"/>
      </dsp:txXfrm>
    </dsp:sp>
    <dsp:sp modelId="{FE8D6711-1A56-40F3-8A76-FE1423F42C20}">
      <dsp:nvSpPr>
        <dsp:cNvPr id="0" name=""/>
        <dsp:cNvSpPr/>
      </dsp:nvSpPr>
      <dsp:spPr>
        <a:xfrm rot="1263811">
          <a:off x="6296833" y="3533302"/>
          <a:ext cx="1741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73" y="0"/>
              </a:lnTo>
            </a:path>
          </a:pathLst>
        </a:cu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8AF51-6984-4408-AE0F-094FD4FD93FB}">
      <dsp:nvSpPr>
        <dsp:cNvPr id="0" name=""/>
        <dsp:cNvSpPr/>
      </dsp:nvSpPr>
      <dsp:spPr>
        <a:xfrm>
          <a:off x="6465188" y="3353023"/>
          <a:ext cx="2112318" cy="1236689"/>
        </a:xfrm>
        <a:prstGeom prst="round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Representaciones Federales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6525558" y="3413393"/>
        <a:ext cx="1991578" cy="1115949"/>
      </dsp:txXfrm>
    </dsp:sp>
    <dsp:sp modelId="{35135113-3A29-4645-A943-D74C990008B9}">
      <dsp:nvSpPr>
        <dsp:cNvPr id="0" name=""/>
        <dsp:cNvSpPr/>
      </dsp:nvSpPr>
      <dsp:spPr>
        <a:xfrm rot="5466916">
          <a:off x="5199669" y="4255989"/>
          <a:ext cx="4611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116" y="0"/>
              </a:lnTo>
            </a:path>
          </a:pathLst>
        </a:cu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BC236-1DD6-49C2-A818-2BA29827E05B}">
      <dsp:nvSpPr>
        <dsp:cNvPr id="0" name=""/>
        <dsp:cNvSpPr/>
      </dsp:nvSpPr>
      <dsp:spPr>
        <a:xfrm>
          <a:off x="4477855" y="4486504"/>
          <a:ext cx="1871695" cy="1236689"/>
        </a:xfrm>
        <a:prstGeom prst="round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Órganos de Control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4538225" y="4546874"/>
        <a:ext cx="1750955" cy="1115949"/>
      </dsp:txXfrm>
    </dsp:sp>
    <dsp:sp modelId="{65CF59D6-9CFF-413E-8BBB-9C9389060826}">
      <dsp:nvSpPr>
        <dsp:cNvPr id="0" name=""/>
        <dsp:cNvSpPr/>
      </dsp:nvSpPr>
      <dsp:spPr>
        <a:xfrm rot="9496492">
          <a:off x="4378126" y="3555905"/>
          <a:ext cx="2299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968" y="0"/>
              </a:lnTo>
            </a:path>
          </a:pathLst>
        </a:cu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9AAE0-BC7B-4A9C-A9AE-DBD9DE83C98C}">
      <dsp:nvSpPr>
        <dsp:cNvPr id="0" name=""/>
        <dsp:cNvSpPr/>
      </dsp:nvSpPr>
      <dsp:spPr>
        <a:xfrm>
          <a:off x="2514597" y="3353017"/>
          <a:ext cx="1871695" cy="1236689"/>
        </a:xfrm>
        <a:prstGeom prst="round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Instituciones Académicas y OSC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2574967" y="3413387"/>
        <a:ext cx="1750955" cy="1115949"/>
      </dsp:txXfrm>
    </dsp:sp>
    <dsp:sp modelId="{716267A7-1301-48C6-9720-DA5670A2A75D}">
      <dsp:nvSpPr>
        <dsp:cNvPr id="0" name=""/>
        <dsp:cNvSpPr/>
      </dsp:nvSpPr>
      <dsp:spPr>
        <a:xfrm rot="12586542">
          <a:off x="4395715" y="2632722"/>
          <a:ext cx="2186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644" y="0"/>
              </a:lnTo>
            </a:path>
          </a:pathLst>
        </a:cu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99FC1-9F37-4569-B354-FB636B708EBD}">
      <dsp:nvSpPr>
        <dsp:cNvPr id="0" name=""/>
        <dsp:cNvSpPr/>
      </dsp:nvSpPr>
      <dsp:spPr>
        <a:xfrm>
          <a:off x="2538452" y="1424649"/>
          <a:ext cx="1871695" cy="1236689"/>
        </a:xfrm>
        <a:prstGeom prst="round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Instancias Normativas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2598822" y="1485019"/>
        <a:ext cx="1750955" cy="11159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56D31-5FAD-4E82-903C-10CAF8E771ED}">
      <dsp:nvSpPr>
        <dsp:cNvPr id="0" name=""/>
        <dsp:cNvSpPr/>
      </dsp:nvSpPr>
      <dsp:spPr>
        <a:xfrm>
          <a:off x="-5036753" y="-771667"/>
          <a:ext cx="5998376" cy="5998376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B748D-D4E1-42F3-9E85-ACF01382733D}">
      <dsp:nvSpPr>
        <dsp:cNvPr id="0" name=""/>
        <dsp:cNvSpPr/>
      </dsp:nvSpPr>
      <dsp:spPr>
        <a:xfrm>
          <a:off x="503536" y="342503"/>
          <a:ext cx="9896358" cy="685363"/>
        </a:xfrm>
        <a:prstGeom prst="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	Vigila las acciones gubernamentales</a:t>
          </a:r>
        </a:p>
      </dsp:txBody>
      <dsp:txXfrm>
        <a:off x="503536" y="342503"/>
        <a:ext cx="9896358" cy="685363"/>
      </dsp:txXfrm>
    </dsp:sp>
    <dsp:sp modelId="{C2BAC1A8-F09E-4FB5-8F5C-7F4BB35A4F56}">
      <dsp:nvSpPr>
        <dsp:cNvPr id="0" name=""/>
        <dsp:cNvSpPr/>
      </dsp:nvSpPr>
      <dsp:spPr>
        <a:xfrm>
          <a:off x="75184" y="256833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900CCE-8848-4E04-9198-559BA9FCDEFD}">
      <dsp:nvSpPr>
        <dsp:cNvPr id="0" name=""/>
        <dsp:cNvSpPr/>
      </dsp:nvSpPr>
      <dsp:spPr>
        <a:xfrm>
          <a:off x="896471" y="1370727"/>
          <a:ext cx="9503423" cy="685363"/>
        </a:xfrm>
        <a:prstGeom prst="rect">
          <a:avLst/>
        </a:prstGeom>
        <a:solidFill>
          <a:srgbClr val="285C4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Favorece la ciudadanización</a:t>
          </a:r>
        </a:p>
      </dsp:txBody>
      <dsp:txXfrm>
        <a:off x="896471" y="1370727"/>
        <a:ext cx="9503423" cy="685363"/>
      </dsp:txXfrm>
    </dsp:sp>
    <dsp:sp modelId="{5D03C501-7153-4013-B434-3E077CCB3BE5}">
      <dsp:nvSpPr>
        <dsp:cNvPr id="0" name=""/>
        <dsp:cNvSpPr/>
      </dsp:nvSpPr>
      <dsp:spPr>
        <a:xfrm>
          <a:off x="468119" y="1285056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20FB20-32CF-41CA-B82C-36D9A1834A1D}">
      <dsp:nvSpPr>
        <dsp:cNvPr id="0" name=""/>
        <dsp:cNvSpPr/>
      </dsp:nvSpPr>
      <dsp:spPr>
        <a:xfrm>
          <a:off x="896471" y="2398951"/>
          <a:ext cx="9503423" cy="685363"/>
        </a:xfrm>
        <a:prstGeom prst="rect">
          <a:avLst/>
        </a:prstGeom>
        <a:solidFill>
          <a:srgbClr val="5D29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latin typeface="Montserrat Light" panose="00000400000000000000" pitchFamily="2" charset="0"/>
            </a:rPr>
            <a:t>	Ayuda al cumplimiento de metas y al buen uso de recursos en obras y 	servicios públicos</a:t>
          </a:r>
        </a:p>
      </dsp:txBody>
      <dsp:txXfrm>
        <a:off x="896471" y="2398951"/>
        <a:ext cx="9503423" cy="685363"/>
      </dsp:txXfrm>
    </dsp:sp>
    <dsp:sp modelId="{117361D6-A50D-4942-B489-06596CC0958E}">
      <dsp:nvSpPr>
        <dsp:cNvPr id="0" name=""/>
        <dsp:cNvSpPr/>
      </dsp:nvSpPr>
      <dsp:spPr>
        <a:xfrm>
          <a:off x="468119" y="2313280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5A2C33-7251-4CB2-AEB9-36AA9E7BAD7F}">
      <dsp:nvSpPr>
        <dsp:cNvPr id="0" name=""/>
        <dsp:cNvSpPr/>
      </dsp:nvSpPr>
      <dsp:spPr>
        <a:xfrm>
          <a:off x="503536" y="3427174"/>
          <a:ext cx="9896358" cy="685363"/>
        </a:xfrm>
        <a:prstGeom prst="rect">
          <a:avLst/>
        </a:prstGeom>
        <a:solidFill>
          <a:srgbClr val="1332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Inhibe la corrupción y el uso político de programas públicos</a:t>
          </a:r>
        </a:p>
      </dsp:txBody>
      <dsp:txXfrm>
        <a:off x="503536" y="3427174"/>
        <a:ext cx="9896358" cy="685363"/>
      </dsp:txXfrm>
    </dsp:sp>
    <dsp:sp modelId="{5A2C67AB-8083-4FA0-B424-829BD1BFE9C4}">
      <dsp:nvSpPr>
        <dsp:cNvPr id="0" name=""/>
        <dsp:cNvSpPr/>
      </dsp:nvSpPr>
      <dsp:spPr>
        <a:xfrm>
          <a:off x="75184" y="3341504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56D31-5FAD-4E82-903C-10CAF8E771ED}">
      <dsp:nvSpPr>
        <dsp:cNvPr id="0" name=""/>
        <dsp:cNvSpPr/>
      </dsp:nvSpPr>
      <dsp:spPr>
        <a:xfrm>
          <a:off x="-5036753" y="-771667"/>
          <a:ext cx="5998376" cy="5998376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B748D-D4E1-42F3-9E85-ACF01382733D}">
      <dsp:nvSpPr>
        <dsp:cNvPr id="0" name=""/>
        <dsp:cNvSpPr/>
      </dsp:nvSpPr>
      <dsp:spPr>
        <a:xfrm>
          <a:off x="503536" y="342503"/>
          <a:ext cx="9896358" cy="685363"/>
        </a:xfrm>
        <a:prstGeom prst="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Fortalece la transparencia y la rendición de cuentas</a:t>
          </a:r>
        </a:p>
      </dsp:txBody>
      <dsp:txXfrm>
        <a:off x="503536" y="342503"/>
        <a:ext cx="9896358" cy="685363"/>
      </dsp:txXfrm>
    </dsp:sp>
    <dsp:sp modelId="{C2BAC1A8-F09E-4FB5-8F5C-7F4BB35A4F56}">
      <dsp:nvSpPr>
        <dsp:cNvPr id="0" name=""/>
        <dsp:cNvSpPr/>
      </dsp:nvSpPr>
      <dsp:spPr>
        <a:xfrm>
          <a:off x="75184" y="256833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900CCE-8848-4E04-9198-559BA9FCDEFD}">
      <dsp:nvSpPr>
        <dsp:cNvPr id="0" name=""/>
        <dsp:cNvSpPr/>
      </dsp:nvSpPr>
      <dsp:spPr>
        <a:xfrm>
          <a:off x="896471" y="1370727"/>
          <a:ext cx="9503423" cy="685363"/>
        </a:xfrm>
        <a:prstGeom prst="rect">
          <a:avLst/>
        </a:prstGeom>
        <a:solidFill>
          <a:srgbClr val="285C4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Crea una corresponsabilidad entre el Estado y los beneficiarios</a:t>
          </a:r>
        </a:p>
      </dsp:txBody>
      <dsp:txXfrm>
        <a:off x="896471" y="1370727"/>
        <a:ext cx="9503423" cy="685363"/>
      </dsp:txXfrm>
    </dsp:sp>
    <dsp:sp modelId="{5D03C501-7153-4013-B434-3E077CCB3BE5}">
      <dsp:nvSpPr>
        <dsp:cNvPr id="0" name=""/>
        <dsp:cNvSpPr/>
      </dsp:nvSpPr>
      <dsp:spPr>
        <a:xfrm>
          <a:off x="468119" y="1285056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20FB20-32CF-41CA-B82C-36D9A1834A1D}">
      <dsp:nvSpPr>
        <dsp:cNvPr id="0" name=""/>
        <dsp:cNvSpPr/>
      </dsp:nvSpPr>
      <dsp:spPr>
        <a:xfrm>
          <a:off x="896471" y="2398951"/>
          <a:ext cx="9503423" cy="685363"/>
        </a:xfrm>
        <a:prstGeom prst="rect">
          <a:avLst/>
        </a:prstGeom>
        <a:solidFill>
          <a:srgbClr val="5D29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Mejora los vínculos de confianza entre el gobierno y sociedad</a:t>
          </a:r>
        </a:p>
      </dsp:txBody>
      <dsp:txXfrm>
        <a:off x="896471" y="2398951"/>
        <a:ext cx="9503423" cy="685363"/>
      </dsp:txXfrm>
    </dsp:sp>
    <dsp:sp modelId="{117361D6-A50D-4942-B489-06596CC0958E}">
      <dsp:nvSpPr>
        <dsp:cNvPr id="0" name=""/>
        <dsp:cNvSpPr/>
      </dsp:nvSpPr>
      <dsp:spPr>
        <a:xfrm>
          <a:off x="468119" y="2313280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5A2C33-7251-4CB2-AEB9-36AA9E7BAD7F}">
      <dsp:nvSpPr>
        <dsp:cNvPr id="0" name=""/>
        <dsp:cNvSpPr/>
      </dsp:nvSpPr>
      <dsp:spPr>
        <a:xfrm>
          <a:off x="503536" y="3427174"/>
          <a:ext cx="9896358" cy="685363"/>
        </a:xfrm>
        <a:prstGeom prst="rect">
          <a:avLst/>
        </a:prstGeom>
        <a:solidFill>
          <a:srgbClr val="1332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latin typeface="Montserrat Light" panose="00000400000000000000" pitchFamily="2" charset="0"/>
            </a:rPr>
            <a:t>	Abre y mejora espacios ciudadanos para participar en los programas de 	desarrollo social</a:t>
          </a:r>
        </a:p>
      </dsp:txBody>
      <dsp:txXfrm>
        <a:off x="503536" y="3427174"/>
        <a:ext cx="9896358" cy="685363"/>
      </dsp:txXfrm>
    </dsp:sp>
    <dsp:sp modelId="{5A2C67AB-8083-4FA0-B424-829BD1BFE9C4}">
      <dsp:nvSpPr>
        <dsp:cNvPr id="0" name=""/>
        <dsp:cNvSpPr/>
      </dsp:nvSpPr>
      <dsp:spPr>
        <a:xfrm>
          <a:off x="75184" y="3341504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FF78A-823C-4862-ABE0-6FDED356996F}">
      <dsp:nvSpPr>
        <dsp:cNvPr id="0" name=""/>
        <dsp:cNvSpPr/>
      </dsp:nvSpPr>
      <dsp:spPr>
        <a:xfrm rot="10800000">
          <a:off x="1917109" y="234"/>
          <a:ext cx="6538489" cy="1080786"/>
        </a:xfrm>
        <a:prstGeom prst="homePlate">
          <a:avLst/>
        </a:prstGeom>
        <a:solidFill>
          <a:srgbClr val="5D29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    </a:t>
          </a:r>
          <a:r>
            <a:rPr lang="es-MX" sz="26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Esquema de Contraloría Social</a:t>
          </a:r>
        </a:p>
      </dsp:txBody>
      <dsp:txXfrm rot="10800000">
        <a:off x="2187305" y="234"/>
        <a:ext cx="6268293" cy="1080786"/>
      </dsp:txXfrm>
    </dsp:sp>
    <dsp:sp modelId="{F3276D6C-5876-45CB-B657-6306DE99D76E}">
      <dsp:nvSpPr>
        <dsp:cNvPr id="0" name=""/>
        <dsp:cNvSpPr/>
      </dsp:nvSpPr>
      <dsp:spPr>
        <a:xfrm>
          <a:off x="1376716" y="234"/>
          <a:ext cx="1080786" cy="108078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4E640-92BD-4B41-BCFF-9B8F6929BF72}">
      <dsp:nvSpPr>
        <dsp:cNvPr id="0" name=""/>
        <dsp:cNvSpPr/>
      </dsp:nvSpPr>
      <dsp:spPr>
        <a:xfrm rot="10800000">
          <a:off x="1917109" y="1399242"/>
          <a:ext cx="6538489" cy="1080786"/>
        </a:xfrm>
        <a:prstGeom prst="homePlate">
          <a:avLst/>
        </a:prstGeom>
        <a:solidFill>
          <a:srgbClr val="285C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597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>
              <a:latin typeface="Montserrat Light" panose="00000400000000000000" pitchFamily="2" charset="0"/>
            </a:rPr>
            <a:t>Programa Anual de Trabajo de Contraloría Social</a:t>
          </a:r>
        </a:p>
      </dsp:txBody>
      <dsp:txXfrm rot="10800000">
        <a:off x="2187305" y="1399242"/>
        <a:ext cx="6268293" cy="1080786"/>
      </dsp:txXfrm>
    </dsp:sp>
    <dsp:sp modelId="{EA764CF7-FCF5-40D4-8B90-55A96DB7C849}">
      <dsp:nvSpPr>
        <dsp:cNvPr id="0" name=""/>
        <dsp:cNvSpPr/>
      </dsp:nvSpPr>
      <dsp:spPr>
        <a:xfrm>
          <a:off x="1376716" y="1399242"/>
          <a:ext cx="1080786" cy="108078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712E5-80DE-48CA-A7D9-AD9F23744ADE}">
      <dsp:nvSpPr>
        <dsp:cNvPr id="0" name=""/>
        <dsp:cNvSpPr/>
      </dsp:nvSpPr>
      <dsp:spPr>
        <a:xfrm rot="10800000">
          <a:off x="1917109" y="2798250"/>
          <a:ext cx="6538489" cy="1080786"/>
        </a:xfrm>
        <a:prstGeom prst="homePlate">
          <a:avLst/>
        </a:prstGeom>
        <a:solidFill>
          <a:srgbClr val="A222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Guía Operativa</a:t>
          </a:r>
        </a:p>
      </dsp:txBody>
      <dsp:txXfrm rot="10800000">
        <a:off x="2187305" y="2798250"/>
        <a:ext cx="6268293" cy="1080786"/>
      </dsp:txXfrm>
    </dsp:sp>
    <dsp:sp modelId="{2DDE77DC-9CDB-4448-B764-BF0D14D4596C}">
      <dsp:nvSpPr>
        <dsp:cNvPr id="0" name=""/>
        <dsp:cNvSpPr/>
      </dsp:nvSpPr>
      <dsp:spPr>
        <a:xfrm>
          <a:off x="1376716" y="2798250"/>
          <a:ext cx="1080786" cy="108078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E99FA-80AC-4712-8F1F-E35F926A83C3}">
      <dsp:nvSpPr>
        <dsp:cNvPr id="0" name=""/>
        <dsp:cNvSpPr/>
      </dsp:nvSpPr>
      <dsp:spPr>
        <a:xfrm>
          <a:off x="4225443" y="2207337"/>
          <a:ext cx="1573071" cy="1573071"/>
        </a:xfrm>
        <a:prstGeom prst="ellipse">
          <a:avLst/>
        </a:prstGeom>
        <a:solidFill>
          <a:srgbClr val="A222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rPr>
            <a:t>Fases</a:t>
          </a:r>
        </a:p>
      </dsp:txBody>
      <dsp:txXfrm>
        <a:off x="4455814" y="2437708"/>
        <a:ext cx="1112329" cy="1112329"/>
      </dsp:txXfrm>
    </dsp:sp>
    <dsp:sp modelId="{709BEFBD-2437-42F5-8B97-46F56ED0593D}">
      <dsp:nvSpPr>
        <dsp:cNvPr id="0" name=""/>
        <dsp:cNvSpPr/>
      </dsp:nvSpPr>
      <dsp:spPr>
        <a:xfrm rot="16200000">
          <a:off x="4845044" y="1634392"/>
          <a:ext cx="333869" cy="534844"/>
        </a:xfrm>
        <a:prstGeom prst="rightArrow">
          <a:avLst>
            <a:gd name="adj1" fmla="val 60000"/>
            <a:gd name="adj2" fmla="val 50000"/>
          </a:avLst>
        </a:prstGeom>
        <a:solidFill>
          <a:srgbClr val="5629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>
            <a:latin typeface="Soberana Sans" panose="02000000000000000000" pitchFamily="50" charset="0"/>
          </a:endParaRPr>
        </a:p>
      </dsp:txBody>
      <dsp:txXfrm>
        <a:off x="4895125" y="1791442"/>
        <a:ext cx="233708" cy="320906"/>
      </dsp:txXfrm>
    </dsp:sp>
    <dsp:sp modelId="{BD5C2AC0-361C-467E-997A-56E618EE34E0}">
      <dsp:nvSpPr>
        <dsp:cNvPr id="0" name=""/>
        <dsp:cNvSpPr/>
      </dsp:nvSpPr>
      <dsp:spPr>
        <a:xfrm>
          <a:off x="4225443" y="4322"/>
          <a:ext cx="1573071" cy="1573071"/>
        </a:xfrm>
        <a:prstGeom prst="ellipse">
          <a:avLst/>
        </a:prstGeom>
        <a:solidFill>
          <a:srgbClr val="133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Recepción de documentos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1</a:t>
          </a:r>
        </a:p>
      </dsp:txBody>
      <dsp:txXfrm>
        <a:off x="4455814" y="234693"/>
        <a:ext cx="1112329" cy="1112329"/>
      </dsp:txXfrm>
    </dsp:sp>
    <dsp:sp modelId="{F8DBDCAE-4EAE-47D4-9720-65A9656D1D85}">
      <dsp:nvSpPr>
        <dsp:cNvPr id="0" name=""/>
        <dsp:cNvSpPr/>
      </dsp:nvSpPr>
      <dsp:spPr>
        <a:xfrm rot="20520000">
          <a:off x="5885411" y="2387644"/>
          <a:ext cx="338616" cy="534844"/>
        </a:xfrm>
        <a:prstGeom prst="rightArrow">
          <a:avLst>
            <a:gd name="adj1" fmla="val 60000"/>
            <a:gd name="adj2" fmla="val 50000"/>
          </a:avLst>
        </a:prstGeom>
        <a:solidFill>
          <a:srgbClr val="5629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>
            <a:latin typeface="Soberana Sans" panose="02000000000000000000" pitchFamily="50" charset="0"/>
          </a:endParaRPr>
        </a:p>
      </dsp:txBody>
      <dsp:txXfrm>
        <a:off x="5887897" y="2510309"/>
        <a:ext cx="237031" cy="320906"/>
      </dsp:txXfrm>
    </dsp:sp>
    <dsp:sp modelId="{C5FAC3D8-55E1-4055-82B4-5C10913586C1}">
      <dsp:nvSpPr>
        <dsp:cNvPr id="0" name=""/>
        <dsp:cNvSpPr/>
      </dsp:nvSpPr>
      <dsp:spPr>
        <a:xfrm>
          <a:off x="6323907" y="1583867"/>
          <a:ext cx="1566527" cy="1458473"/>
        </a:xfrm>
        <a:prstGeom prst="ellipse">
          <a:avLst/>
        </a:prstGeom>
        <a:solidFill>
          <a:srgbClr val="133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Informe de revisión 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2</a:t>
          </a:r>
        </a:p>
      </dsp:txBody>
      <dsp:txXfrm>
        <a:off x="6553320" y="1797455"/>
        <a:ext cx="1107701" cy="1031297"/>
      </dsp:txXfrm>
    </dsp:sp>
    <dsp:sp modelId="{6D4AE5CA-7FB5-4BE0-B0A3-50408614708D}">
      <dsp:nvSpPr>
        <dsp:cNvPr id="0" name=""/>
        <dsp:cNvSpPr/>
      </dsp:nvSpPr>
      <dsp:spPr>
        <a:xfrm rot="3240000">
          <a:off x="5486940" y="3609944"/>
          <a:ext cx="333869" cy="534844"/>
        </a:xfrm>
        <a:prstGeom prst="rightArrow">
          <a:avLst>
            <a:gd name="adj1" fmla="val 60000"/>
            <a:gd name="adj2" fmla="val 50000"/>
          </a:avLst>
        </a:prstGeom>
        <a:solidFill>
          <a:srgbClr val="5629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200" kern="1200">
            <a:latin typeface="Soberana Sans" panose="02000000000000000000" pitchFamily="50" charset="0"/>
          </a:endParaRPr>
        </a:p>
      </dsp:txBody>
      <dsp:txXfrm>
        <a:off x="5507584" y="3676397"/>
        <a:ext cx="233708" cy="320906"/>
      </dsp:txXfrm>
    </dsp:sp>
    <dsp:sp modelId="{F901E7C9-12CC-4F35-AFE3-E4E259208CA5}">
      <dsp:nvSpPr>
        <dsp:cNvPr id="0" name=""/>
        <dsp:cNvSpPr/>
      </dsp:nvSpPr>
      <dsp:spPr>
        <a:xfrm>
          <a:off x="5520343" y="3989613"/>
          <a:ext cx="1573071" cy="1573071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Reenvío de documentos actualizados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3</a:t>
          </a:r>
          <a:endParaRPr lang="es-ES" sz="1600" b="1" kern="1200" dirty="0">
            <a:solidFill>
              <a:schemeClr val="tx1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5750714" y="4219984"/>
        <a:ext cx="1112329" cy="1112329"/>
      </dsp:txXfrm>
    </dsp:sp>
    <dsp:sp modelId="{9019D5AA-E345-47E6-9DC7-64AB41CF106A}">
      <dsp:nvSpPr>
        <dsp:cNvPr id="0" name=""/>
        <dsp:cNvSpPr/>
      </dsp:nvSpPr>
      <dsp:spPr>
        <a:xfrm rot="7560000">
          <a:off x="4203148" y="3609944"/>
          <a:ext cx="333869" cy="534844"/>
        </a:xfrm>
        <a:prstGeom prst="rightArrow">
          <a:avLst>
            <a:gd name="adj1" fmla="val 60000"/>
            <a:gd name="adj2" fmla="val 50000"/>
          </a:avLst>
        </a:prstGeom>
        <a:solidFill>
          <a:srgbClr val="5629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>
            <a:latin typeface="Soberana Sans" panose="02000000000000000000" pitchFamily="50" charset="0"/>
          </a:endParaRPr>
        </a:p>
      </dsp:txBody>
      <dsp:txXfrm rot="10800000">
        <a:off x="4282665" y="3676397"/>
        <a:ext cx="233708" cy="320906"/>
      </dsp:txXfrm>
    </dsp:sp>
    <dsp:sp modelId="{21DC3B1C-ECE5-46DB-B5FB-EAC9050145B3}">
      <dsp:nvSpPr>
        <dsp:cNvPr id="0" name=""/>
        <dsp:cNvSpPr/>
      </dsp:nvSpPr>
      <dsp:spPr>
        <a:xfrm>
          <a:off x="2930543" y="3989613"/>
          <a:ext cx="1573071" cy="1573071"/>
        </a:xfrm>
        <a:prstGeom prst="ellipse">
          <a:avLst/>
        </a:prstGeom>
        <a:solidFill>
          <a:srgbClr val="BC95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>
            <a:solidFill>
              <a:schemeClr val="tx1"/>
            </a:solidFill>
            <a:latin typeface="Montserrat Light" panose="00000400000000000000" pitchFamily="2" charset="0"/>
            <a:ea typeface="+mn-ea"/>
            <a:cs typeface="+mn-cs"/>
          </a:endParaRP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Documentos verificados para validación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4</a:t>
          </a:r>
        </a:p>
      </dsp:txBody>
      <dsp:txXfrm>
        <a:off x="3160914" y="4219984"/>
        <a:ext cx="1112329" cy="1112329"/>
      </dsp:txXfrm>
    </dsp:sp>
    <dsp:sp modelId="{9D2239F4-6B72-400F-906A-1466693E75CC}">
      <dsp:nvSpPr>
        <dsp:cNvPr id="0" name=""/>
        <dsp:cNvSpPr/>
      </dsp:nvSpPr>
      <dsp:spPr>
        <a:xfrm rot="11880000">
          <a:off x="3806435" y="2388986"/>
          <a:ext cx="333869" cy="534844"/>
        </a:xfrm>
        <a:prstGeom prst="rightArrow">
          <a:avLst>
            <a:gd name="adj1" fmla="val 60000"/>
            <a:gd name="adj2" fmla="val 50000"/>
          </a:avLst>
        </a:prstGeom>
        <a:solidFill>
          <a:srgbClr val="5629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>
            <a:latin typeface="Soberana Sans" panose="02000000000000000000" pitchFamily="50" charset="0"/>
          </a:endParaRPr>
        </a:p>
      </dsp:txBody>
      <dsp:txXfrm rot="10800000">
        <a:off x="3904145" y="2511431"/>
        <a:ext cx="233708" cy="320906"/>
      </dsp:txXfrm>
    </dsp:sp>
    <dsp:sp modelId="{0F6D1453-2CE7-4B85-8366-24F144D92F54}">
      <dsp:nvSpPr>
        <dsp:cNvPr id="0" name=""/>
        <dsp:cNvSpPr/>
      </dsp:nvSpPr>
      <dsp:spPr>
        <a:xfrm>
          <a:off x="2130251" y="1526568"/>
          <a:ext cx="1573071" cy="1573071"/>
        </a:xfrm>
        <a:prstGeom prst="ellipse">
          <a:avLst/>
        </a:prstGeom>
        <a:solidFill>
          <a:srgbClr val="691A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altLang="es-MX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Oficio de Validación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5</a:t>
          </a:r>
          <a:endParaRPr lang="es-ES" sz="1600" b="1" kern="1200" dirty="0">
            <a:solidFill>
              <a:schemeClr val="bg1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2360622" y="1756939"/>
        <a:ext cx="1112329" cy="1112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4FE8-0F35-49D8-8E6C-82FD5C5A178F}" type="datetimeFigureOut">
              <a:rPr lang="es-ES" smtClean="0"/>
              <a:t>12/08/2019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EBB7-1C14-4ABE-9BD9-13D4ED6DAE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85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12/08/2019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5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12/08/2019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50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12/08/2019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47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12/08/2019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793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12/08/2019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10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12/08/2019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152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12/08/2019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737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12/08/2019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5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12/08/2019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341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12/08/2019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16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12/08/2019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22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087C-D244-4F04-9E2F-EB5828973EB2}" type="datetimeFigureOut">
              <a:rPr lang="es-MX" smtClean="0"/>
              <a:t>12/08/2019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658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11.png"/><Relationship Id="rId10" Type="http://schemas.microsoft.com/office/2007/relationships/diagramDrawing" Target="../diagrams/drawing9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diagramLayout" Target="../diagrams/layout8.xml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diagramDrawing" Target="../diagrams/drawing8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1920C6-621A-463C-84E8-991A4453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" y="-4508"/>
            <a:ext cx="12191999" cy="2119745"/>
          </a:xfrm>
          <a:prstGeom prst="rect">
            <a:avLst/>
          </a:prstGeom>
        </p:spPr>
      </p:pic>
      <p:sp>
        <p:nvSpPr>
          <p:cNvPr id="9" name="7 CuadroTexto"/>
          <p:cNvSpPr txBox="1"/>
          <p:nvPr/>
        </p:nvSpPr>
        <p:spPr>
          <a:xfrm>
            <a:off x="0" y="1795745"/>
            <a:ext cx="12192000" cy="461664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A22243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Contraloría Social</a:t>
            </a:r>
          </a:p>
          <a:p>
            <a:pPr algn="ctr"/>
            <a:endParaRPr lang="es-MX" sz="1600" dirty="0">
              <a:solidFill>
                <a:srgbClr val="A22243"/>
              </a:solidFill>
              <a:latin typeface="Montserrat SemiBold" panose="000007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s-MX" sz="40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Conceptos Generales</a:t>
            </a:r>
          </a:p>
          <a:p>
            <a:pPr algn="ctr"/>
            <a:r>
              <a:rPr lang="es-MX" sz="40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y</a:t>
            </a:r>
          </a:p>
          <a:p>
            <a:pPr algn="ctr"/>
            <a:r>
              <a:rPr lang="es-MX" sz="40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Normatividad Aplicable</a:t>
            </a:r>
          </a:p>
          <a:p>
            <a:pPr algn="ctr"/>
            <a:endParaRPr lang="es-MX" sz="48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s-MX" sz="2000" b="1" dirty="0">
                <a:solidFill>
                  <a:srgbClr val="A01A4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Unidad de Operación Regional y Contraloría Social</a:t>
            </a:r>
          </a:p>
          <a:p>
            <a:pPr algn="ctr"/>
            <a:r>
              <a:rPr lang="es-MX" sz="2000" b="1" dirty="0">
                <a:solidFill>
                  <a:srgbClr val="A01A4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Secretaría de la Función Pública</a:t>
            </a:r>
          </a:p>
          <a:p>
            <a:pPr algn="ctr"/>
            <a:endParaRPr lang="es-MX" b="1" dirty="0">
              <a:solidFill>
                <a:srgbClr val="A01A4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30CDDC-3C94-42E8-B0F8-D3C146C246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7049" y="389759"/>
            <a:ext cx="6183644" cy="7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6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16" name="object 18">
            <a:extLst>
              <a:ext uri="{FF2B5EF4-FFF2-40B4-BE49-F238E27FC236}">
                <a16:creationId xmlns:a16="http://schemas.microsoft.com/office/drawing/2014/main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70E45BE-E00B-4A61-B930-EC0A1CCD463D}"/>
              </a:ext>
            </a:extLst>
          </p:cNvPr>
          <p:cNvSpPr txBox="1"/>
          <p:nvPr/>
        </p:nvSpPr>
        <p:spPr>
          <a:xfrm>
            <a:off x="405493" y="1582445"/>
            <a:ext cx="5039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marL="350684" indent="-350684" algn="just" defTabSz="623438">
              <a:buFontTx/>
              <a:buAutoNum type="arabicPeriod"/>
              <a:defRPr/>
            </a:pPr>
            <a:r>
              <a:rPr lang="es-MX" sz="1600" b="1" kern="0" dirty="0">
                <a:latin typeface="Montserrat" panose="02000505000000020004" pitchFamily="2" charset="0"/>
                <a:cs typeface="Arial" pitchFamily="34" charset="0"/>
              </a:rPr>
              <a:t>Esquema de Contraloría Social</a:t>
            </a:r>
          </a:p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algn="just" defTabSz="623438">
              <a:defRPr/>
            </a:pPr>
            <a:r>
              <a:rPr lang="es-MX" sz="1600" b="1" kern="0" dirty="0">
                <a:latin typeface="Montserrat Light" panose="00000400000000000000" pitchFamily="2" charset="0"/>
                <a:cs typeface="Arial" pitchFamily="34" charset="0"/>
              </a:rPr>
              <a:t>Documento en que se establece la estrategia conforme a la cual se realizarán las actividades de promoción de contraloría social de acuerdo a las características de cada programa federal.</a:t>
            </a:r>
          </a:p>
          <a:p>
            <a:pPr marL="662403" lvl="1" indent="-350684" algn="just" defTabSz="623438">
              <a:buFont typeface="+mj-lt"/>
              <a:buAutoNum type="arabicPeriod"/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EE21815-E6B3-4B0B-86D3-4A61ADEF759C}"/>
              </a:ext>
            </a:extLst>
          </p:cNvPr>
          <p:cNvSpPr txBox="1"/>
          <p:nvPr/>
        </p:nvSpPr>
        <p:spPr>
          <a:xfrm>
            <a:off x="6211025" y="1213112"/>
            <a:ext cx="5575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marL="311719" lvl="1" algn="just" defTabSz="623438">
              <a:defRPr/>
            </a:pPr>
            <a:r>
              <a:rPr lang="es-MX" sz="1600" b="1" kern="0" dirty="0">
                <a:latin typeface="Montserrat" panose="02000505000000020004" pitchFamily="2" charset="0"/>
                <a:cs typeface="Arial" pitchFamily="34" charset="0"/>
              </a:rPr>
              <a:t>2. Programa Anual de Trabajo de Contraloría Social</a:t>
            </a:r>
          </a:p>
          <a:p>
            <a:pPr marL="311719" lvl="1"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marL="311719" lvl="1" algn="just" defTabSz="623438">
              <a:defRPr/>
            </a:pPr>
            <a:r>
              <a:rPr lang="es-MX" sz="1600" b="1" kern="0" dirty="0">
                <a:latin typeface="Montserrat Light" panose="00000400000000000000" pitchFamily="2" charset="0"/>
                <a:cs typeface="Arial" pitchFamily="34" charset="0"/>
              </a:rPr>
              <a:t>Elaborado por la Instancia Normativa, en el que se establecen las actividades, los responsables, las metas, la unidad de medida y el calendario de ejecución para promover la contraloría social.</a:t>
            </a:r>
          </a:p>
          <a:p>
            <a:pPr marL="662403" lvl="1" indent="-350684" algn="just" defTabSz="623438">
              <a:buFont typeface="+mj-lt"/>
              <a:buAutoNum type="arabicPeriod"/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61AEEA3-0ADA-4764-B114-62DFAF317E8A}"/>
              </a:ext>
            </a:extLst>
          </p:cNvPr>
          <p:cNvSpPr txBox="1"/>
          <p:nvPr/>
        </p:nvSpPr>
        <p:spPr>
          <a:xfrm>
            <a:off x="405492" y="3800119"/>
            <a:ext cx="5039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algn="just" defTabSz="623438">
              <a:defRPr/>
            </a:pPr>
            <a:r>
              <a:rPr lang="es-MX" sz="1600" b="1" kern="0" dirty="0">
                <a:latin typeface="Montserrat" panose="02000505000000020004" pitchFamily="2" charset="0"/>
                <a:cs typeface="Arial" pitchFamily="34" charset="0"/>
              </a:rPr>
              <a:t>3.   Guía Operativa </a:t>
            </a:r>
          </a:p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algn="just" defTabSz="623438">
              <a:defRPr/>
            </a:pPr>
            <a:r>
              <a:rPr lang="es-MX" sz="1600" b="1" kern="0" dirty="0">
                <a:latin typeface="Montserrat Light" panose="00000400000000000000" pitchFamily="2" charset="0"/>
                <a:cs typeface="Arial" pitchFamily="34" charset="0"/>
              </a:rPr>
              <a:t>Documento en el que se detallan los procedimientos de promoción y seguimiento con base en el esquema de contraloría social y Estrategia Marco.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61788905-ABCE-4E15-9B0D-B52D2B32A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26" y="4181660"/>
            <a:ext cx="736364" cy="73636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946F83F-2B06-439D-8CC3-472423534E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58" y="5107689"/>
            <a:ext cx="744396" cy="73636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0DE1225-7D83-40BA-B350-3E8A84706D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31" y="4224537"/>
            <a:ext cx="698643" cy="68727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EDE981A1-7F1F-4A2C-9B95-F3DEC6B80CC2}"/>
              </a:ext>
            </a:extLst>
          </p:cNvPr>
          <p:cNvSpPr txBox="1"/>
          <p:nvPr/>
        </p:nvSpPr>
        <p:spPr>
          <a:xfrm>
            <a:off x="8932823" y="4456827"/>
            <a:ext cx="2545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23438"/>
            <a:r>
              <a:rPr lang="es-MX" sz="1400" b="1" dirty="0">
                <a:latin typeface="Montserrat Light" panose="00000400000000000000" pitchFamily="2" charset="0"/>
              </a:rPr>
              <a:t>Se remiten a la UORCS en los primeros veinte días hábiles de cada ejercicio fiscal.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D73758E-B286-4B4F-A0BF-CDA5BFB41AAF}"/>
              </a:ext>
            </a:extLst>
          </p:cNvPr>
          <p:cNvSpPr txBox="1"/>
          <p:nvPr/>
        </p:nvSpPr>
        <p:spPr>
          <a:xfrm>
            <a:off x="892697" y="947371"/>
            <a:ext cx="10406604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Documentos de Contraloría Social</a:t>
            </a:r>
          </a:p>
        </p:txBody>
      </p:sp>
    </p:spTree>
    <p:extLst>
      <p:ext uri="{BB962C8B-B14F-4D97-AF65-F5344CB8AC3E}">
        <p14:creationId xmlns:p14="http://schemas.microsoft.com/office/powerpoint/2010/main" val="297924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16" name="object 18">
            <a:extLst>
              <a:ext uri="{FF2B5EF4-FFF2-40B4-BE49-F238E27FC236}">
                <a16:creationId xmlns:a16="http://schemas.microsoft.com/office/drawing/2014/main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" name="3 Diagrama">
            <a:extLst>
              <a:ext uri="{FF2B5EF4-FFF2-40B4-BE49-F238E27FC236}">
                <a16:creationId xmlns:a16="http://schemas.microsoft.com/office/drawing/2014/main" id="{83EAB061-E2CB-458B-83DC-9C2E95D6C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262510"/>
              </p:ext>
            </p:extLst>
          </p:nvPr>
        </p:nvGraphicFramePr>
        <p:xfrm>
          <a:off x="1200682" y="1031307"/>
          <a:ext cx="10020687" cy="556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240D02BC-04EF-4356-BFC6-F10EF462887C}"/>
              </a:ext>
            </a:extLst>
          </p:cNvPr>
          <p:cNvSpPr txBox="1"/>
          <p:nvPr/>
        </p:nvSpPr>
        <p:spPr>
          <a:xfrm>
            <a:off x="693035" y="836948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MX" sz="2400" b="1" kern="0" dirty="0">
                <a:solidFill>
                  <a:srgbClr val="A22243"/>
                </a:solidFill>
                <a:latin typeface="Montserrat" panose="02000505000000020004" pitchFamily="2" charset="0"/>
                <a:cs typeface="Arial" pitchFamily="34" charset="0"/>
              </a:rPr>
              <a:t>Proceso de validación</a:t>
            </a:r>
            <a:endParaRPr lang="es-MX" sz="3200" b="1" kern="0" dirty="0">
              <a:solidFill>
                <a:srgbClr val="A22243"/>
              </a:solidFill>
              <a:latin typeface="Montserrat" panose="02000505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16" name="object 18">
            <a:extLst>
              <a:ext uri="{FF2B5EF4-FFF2-40B4-BE49-F238E27FC236}">
                <a16:creationId xmlns:a16="http://schemas.microsoft.com/office/drawing/2014/main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F0DFE0-852B-4A3C-A5D1-D390D5ED7EE9}"/>
              </a:ext>
            </a:extLst>
          </p:cNvPr>
          <p:cNvSpPr txBox="1"/>
          <p:nvPr/>
        </p:nvSpPr>
        <p:spPr>
          <a:xfrm>
            <a:off x="1056409" y="1194955"/>
            <a:ext cx="983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>
              <a:defRPr/>
            </a:pPr>
            <a:r>
              <a:rPr lang="es-MX" sz="2400" b="1" kern="0" dirty="0">
                <a:solidFill>
                  <a:srgbClr val="A22243"/>
                </a:solidFill>
                <a:latin typeface="Montserrat" panose="02000505000000020004" pitchFamily="2" charset="0"/>
                <a:cs typeface="Arial" pitchFamily="34" charset="0"/>
              </a:rPr>
              <a:t>Procedimientos de la Instancia Normativa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713382-49BB-4B60-8140-FDCF2EEE5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652" y="1759327"/>
            <a:ext cx="10763539" cy="45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30671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2145025"/>
            <a:ext cx="12192000" cy="21122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MX" sz="3800" b="1" dirty="0">
                <a:solidFill>
                  <a:srgbClr val="A22243"/>
                </a:solidFill>
                <a:latin typeface="Montserrat" panose="00000500000000000000" pitchFamily="2" charset="0"/>
              </a:rPr>
              <a:t>Nuevo Modelo de Contraloría Social (en construcción)</a:t>
            </a:r>
          </a:p>
          <a:p>
            <a:pPr algn="ctr">
              <a:lnSpc>
                <a:spcPct val="150000"/>
              </a:lnSpc>
            </a:pPr>
            <a:r>
              <a:rPr lang="es-MX" sz="3600" b="1" dirty="0">
                <a:latin typeface="Montserrat" panose="00000500000000000000" pitchFamily="2" charset="0"/>
              </a:rPr>
              <a:t>Mecanismo de Vigilancia Ciudadana </a:t>
            </a:r>
            <a:br>
              <a:rPr lang="es-MX" b="1" dirty="0">
                <a:latin typeface="Montserrat" panose="00000500000000000000" pitchFamily="2" charset="0"/>
              </a:rPr>
            </a:br>
            <a:endParaRPr lang="es-MX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38907403"/>
              </p:ext>
            </p:extLst>
          </p:nvPr>
        </p:nvGraphicFramePr>
        <p:xfrm>
          <a:off x="1667163" y="473933"/>
          <a:ext cx="8857674" cy="591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638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916975" y="994748"/>
            <a:ext cx="10691044" cy="888096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solidFill>
                  <a:srgbClr val="A11D3F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Coordinación General de Ciudadanía y Atención a </a:t>
            </a:r>
            <a:br>
              <a:rPr lang="es-MX" sz="2400" b="1" dirty="0">
                <a:solidFill>
                  <a:srgbClr val="A11D3F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</a:br>
            <a:r>
              <a:rPr lang="es-MX" sz="2400" b="1" dirty="0">
                <a:solidFill>
                  <a:srgbClr val="A11D3F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Víctimas de la Corrupción</a:t>
            </a:r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792327013"/>
              </p:ext>
            </p:extLst>
          </p:nvPr>
        </p:nvGraphicFramePr>
        <p:xfrm>
          <a:off x="1344228" y="1091543"/>
          <a:ext cx="9503543" cy="5120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Flecha abajo 1"/>
          <p:cNvSpPr/>
          <p:nvPr/>
        </p:nvSpPr>
        <p:spPr>
          <a:xfrm>
            <a:off x="2362953" y="5445110"/>
            <a:ext cx="557316" cy="462013"/>
          </a:xfrm>
          <a:prstGeom prst="downArrow">
            <a:avLst/>
          </a:prstGeom>
          <a:solidFill>
            <a:srgbClr val="562930"/>
          </a:solidFill>
          <a:ln>
            <a:solidFill>
              <a:srgbClr val="562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1275266" y="5988535"/>
            <a:ext cx="273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Nuevo Modelo de Vigilancia Ciudadana</a:t>
            </a:r>
          </a:p>
        </p:txBody>
      </p:sp>
    </p:spTree>
    <p:extLst>
      <p:ext uri="{BB962C8B-B14F-4D97-AF65-F5344CB8AC3E}">
        <p14:creationId xmlns:p14="http://schemas.microsoft.com/office/powerpoint/2010/main" val="6951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65504" y="734227"/>
            <a:ext cx="10691044" cy="888096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Dirección General de Vinculación con Organizaciones Sociales y Civiles</a:t>
            </a:r>
            <a:endParaRPr lang="es-MX" sz="2400" b="1" dirty="0">
              <a:solidFill>
                <a:srgbClr val="A11D3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176156663"/>
              </p:ext>
            </p:extLst>
          </p:nvPr>
        </p:nvGraphicFramePr>
        <p:xfrm>
          <a:off x="142025" y="1517084"/>
          <a:ext cx="11774672" cy="5054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2690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Área de oportunidad de la Contraloría Social vigente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917602308"/>
              </p:ext>
            </p:extLst>
          </p:nvPr>
        </p:nvGraphicFramePr>
        <p:xfrm>
          <a:off x="195072" y="1697694"/>
          <a:ext cx="11631167" cy="439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0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916975" y="994748"/>
            <a:ext cx="10691044" cy="888096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Puntos clave del nuevo modelo de vigilancia ciudadana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605099262"/>
              </p:ext>
            </p:extLst>
          </p:nvPr>
        </p:nvGraphicFramePr>
        <p:xfrm>
          <a:off x="413326" y="1882844"/>
          <a:ext cx="11125200" cy="467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1672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65504" y="510761"/>
            <a:ext cx="10691044" cy="888096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Características de Vigilancia Ciudadana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034318003"/>
              </p:ext>
            </p:extLst>
          </p:nvPr>
        </p:nvGraphicFramePr>
        <p:xfrm>
          <a:off x="228599" y="1326274"/>
          <a:ext cx="11734802" cy="540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083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015951468"/>
              </p:ext>
            </p:extLst>
          </p:nvPr>
        </p:nvGraphicFramePr>
        <p:xfrm>
          <a:off x="1302824" y="1002945"/>
          <a:ext cx="9586352" cy="504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Concepto de la Contraloría Social Vigente</a:t>
            </a:r>
          </a:p>
        </p:txBody>
      </p:sp>
    </p:spTree>
    <p:extLst>
      <p:ext uri="{BB962C8B-B14F-4D97-AF65-F5344CB8AC3E}">
        <p14:creationId xmlns:p14="http://schemas.microsoft.com/office/powerpoint/2010/main" val="3240115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33832" y="926587"/>
            <a:ext cx="9438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rPr>
              <a:t>¿Cómo se adaptarán los Mecanismos de Vigilancia Ciudadana al contexto de los Programas y su Territorio?</a:t>
            </a:r>
            <a:endParaRPr lang="es-ES" sz="2400" b="1" dirty="0">
              <a:solidFill>
                <a:srgbClr val="A11D3F"/>
              </a:solidFill>
              <a:latin typeface="Montserrat" panose="00000500000000000000" pitchFamily="2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253114776"/>
              </p:ext>
            </p:extLst>
          </p:nvPr>
        </p:nvGraphicFramePr>
        <p:xfrm>
          <a:off x="-796413" y="1901262"/>
          <a:ext cx="12536129" cy="4712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2599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33832" y="926587"/>
            <a:ext cx="9438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rPr>
              <a:t>Funciones de las dependencias participantes</a:t>
            </a:r>
            <a:endParaRPr lang="es-ES" sz="2400" b="1" dirty="0">
              <a:solidFill>
                <a:srgbClr val="A11D3F"/>
              </a:solidFill>
              <a:latin typeface="Montserrat" panose="00000500000000000000" pitchFamily="2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089785202"/>
              </p:ext>
            </p:extLst>
          </p:nvPr>
        </p:nvGraphicFramePr>
        <p:xfrm>
          <a:off x="284316" y="1388252"/>
          <a:ext cx="11623368" cy="5047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0835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33832" y="850387"/>
            <a:ext cx="9438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rPr>
              <a:t>Tipos de mecanismos</a:t>
            </a:r>
            <a:endParaRPr lang="es-ES" sz="2400" b="1" dirty="0">
              <a:solidFill>
                <a:srgbClr val="A11D3F"/>
              </a:solidFill>
              <a:latin typeface="Montserrat" panose="00000500000000000000" pitchFamily="2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226982253"/>
              </p:ext>
            </p:extLst>
          </p:nvPr>
        </p:nvGraphicFramePr>
        <p:xfrm>
          <a:off x="1593197" y="1361738"/>
          <a:ext cx="8765458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5171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33832" y="850387"/>
            <a:ext cx="9438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rPr>
              <a:t>Panorama 2019-2020 </a:t>
            </a:r>
            <a:endParaRPr lang="es-ES" sz="2400" b="1" dirty="0">
              <a:solidFill>
                <a:srgbClr val="A11D3F"/>
              </a:solidFill>
              <a:latin typeface="Montserrat" panose="00000500000000000000" pitchFamily="2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101625287"/>
              </p:ext>
            </p:extLst>
          </p:nvPr>
        </p:nvGraphicFramePr>
        <p:xfrm>
          <a:off x="856071" y="1066800"/>
          <a:ext cx="10709910" cy="600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02096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12" name="Título 3"/>
          <p:cNvSpPr txBox="1">
            <a:spLocks/>
          </p:cNvSpPr>
          <p:nvPr/>
        </p:nvSpPr>
        <p:spPr>
          <a:xfrm>
            <a:off x="3213994" y="1515086"/>
            <a:ext cx="5764011" cy="15349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rgbClr val="13322B"/>
                </a:solidFill>
                <a:latin typeface="Montserrat" panose="00000500000000000000" pitchFamily="2" charset="0"/>
              </a:rPr>
              <a:t>Gracias</a:t>
            </a:r>
          </a:p>
        </p:txBody>
      </p:sp>
      <p:sp>
        <p:nvSpPr>
          <p:cNvPr id="14" name="Subtítulo 4"/>
          <p:cNvSpPr txBox="1">
            <a:spLocks/>
          </p:cNvSpPr>
          <p:nvPr/>
        </p:nvSpPr>
        <p:spPr>
          <a:xfrm>
            <a:off x="287547" y="4126293"/>
            <a:ext cx="5808453" cy="2124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600" b="1" dirty="0">
                <a:latin typeface="Montserrat" panose="00000500000000000000" pitchFamily="2" charset="0"/>
              </a:rPr>
              <a:t>Nadia Valeria Enríquez Ortiz</a:t>
            </a:r>
            <a:endParaRPr lang="es-MX" sz="1600" dirty="0">
              <a:latin typeface="Montserrat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>
                <a:latin typeface="Montserrat" panose="00000500000000000000" pitchFamily="2" charset="0"/>
              </a:rPr>
              <a:t>Directora General Adjunta de Contraloría Social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>
                <a:latin typeface="Montserrat" panose="00000500000000000000" pitchFamily="2" charset="0"/>
              </a:rPr>
              <a:t>Unidad de Operación Regional y Contraloría Social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>
                <a:latin typeface="Montserrat" panose="00000500000000000000" pitchFamily="2" charset="0"/>
              </a:rPr>
              <a:t>Tel. (55) 2000 3042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>
                <a:latin typeface="Montserrat" panose="00000500000000000000" pitchFamily="2" charset="0"/>
              </a:rPr>
              <a:t>valeria.e@funcionpublica.gob.mx</a:t>
            </a:r>
          </a:p>
          <a:p>
            <a:pPr marL="0" indent="0">
              <a:buNone/>
            </a:pPr>
            <a:r>
              <a:rPr lang="es-MX" sz="1600" dirty="0">
                <a:latin typeface="Montserrat" panose="00000500000000000000" pitchFamily="2" charset="0"/>
              </a:rPr>
              <a:t>https://www.gob.mx/sfp</a:t>
            </a:r>
          </a:p>
        </p:txBody>
      </p:sp>
      <p:sp>
        <p:nvSpPr>
          <p:cNvPr id="10" name="Subtítulo 4">
            <a:extLst>
              <a:ext uri="{FF2B5EF4-FFF2-40B4-BE49-F238E27FC236}">
                <a16:creationId xmlns:a16="http://schemas.microsoft.com/office/drawing/2014/main" id="{6D5725A4-C0BD-4C97-B253-3E0C1823E4A2}"/>
              </a:ext>
            </a:extLst>
          </p:cNvPr>
          <p:cNvSpPr txBox="1">
            <a:spLocks/>
          </p:cNvSpPr>
          <p:nvPr/>
        </p:nvSpPr>
        <p:spPr>
          <a:xfrm>
            <a:off x="6520182" y="4081295"/>
            <a:ext cx="5808453" cy="2169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600" b="1" dirty="0">
                <a:latin typeface="Montserrat" panose="00000500000000000000" pitchFamily="2" charset="0"/>
              </a:rPr>
              <a:t>Presentador: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b="1" dirty="0">
                <a:latin typeface="Montserrat" panose="00000500000000000000" pitchFamily="2" charset="0"/>
              </a:rPr>
              <a:t>Rosa Iveth Ramírez Lucas</a:t>
            </a:r>
            <a:endParaRPr lang="es-MX" sz="1600" dirty="0">
              <a:latin typeface="Montserrat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>
                <a:latin typeface="Montserrat" panose="00000500000000000000" pitchFamily="2" charset="0"/>
              </a:rPr>
              <a:t>Proveedor de Servicios Externos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>
                <a:latin typeface="Montserrat" panose="00000500000000000000" pitchFamily="2" charset="0"/>
              </a:rPr>
              <a:t>Dirección General Adjunta de Contraloría Social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>
                <a:latin typeface="Montserrat" panose="00000500000000000000" pitchFamily="2" charset="0"/>
              </a:rPr>
              <a:t>Unidad de Operación Regional y Contraloría Social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>
                <a:latin typeface="Montserrat" panose="00000500000000000000" pitchFamily="2" charset="0"/>
              </a:rPr>
              <a:t>Tel. (55) 2000 3000 Ext. 3131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>
                <a:latin typeface="Montserrat" panose="00000500000000000000" pitchFamily="2" charset="0"/>
              </a:rPr>
              <a:t>asesor57-uorcs@funcionpublica.gob.mx</a:t>
            </a:r>
          </a:p>
        </p:txBody>
      </p:sp>
    </p:spTree>
    <p:extLst>
      <p:ext uri="{BB962C8B-B14F-4D97-AF65-F5344CB8AC3E}">
        <p14:creationId xmlns:p14="http://schemas.microsoft.com/office/powerpoint/2010/main" val="43044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Normatividad aplicable a la Contraloría Social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111412079"/>
              </p:ext>
            </p:extLst>
          </p:nvPr>
        </p:nvGraphicFramePr>
        <p:xfrm>
          <a:off x="787989" y="1697694"/>
          <a:ext cx="10461258" cy="445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1034853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Lineamientos </a:t>
            </a:r>
            <a:r>
              <a:rPr lang="es-ES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para la promoción y operación de la Contraloría Social en programas federales de desarrollo social</a:t>
            </a:r>
          </a:p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173556653"/>
              </p:ext>
            </p:extLst>
          </p:nvPr>
        </p:nvGraphicFramePr>
        <p:xfrm>
          <a:off x="336883" y="1768640"/>
          <a:ext cx="12191999" cy="495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6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93719" y="905053"/>
            <a:ext cx="12192000" cy="656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Principales actividades para la promoción y operación de la Contraloría Social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327693029"/>
              </p:ext>
            </p:extLst>
          </p:nvPr>
        </p:nvGraphicFramePr>
        <p:xfrm>
          <a:off x="140490" y="1924764"/>
          <a:ext cx="11911019" cy="445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6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   ¿Quiénes Participan?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301697370"/>
              </p:ext>
            </p:extLst>
          </p:nvPr>
        </p:nvGraphicFramePr>
        <p:xfrm>
          <a:off x="662756" y="765745"/>
          <a:ext cx="10947718" cy="567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Utilidad social e importancia de la Contraloría Social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905936303"/>
              </p:ext>
            </p:extLst>
          </p:nvPr>
        </p:nvGraphicFramePr>
        <p:xfrm>
          <a:off x="787989" y="1601442"/>
          <a:ext cx="10461258" cy="445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0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Utilidad social e importancia de la Contraloría Social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965232173"/>
              </p:ext>
            </p:extLst>
          </p:nvPr>
        </p:nvGraphicFramePr>
        <p:xfrm>
          <a:off x="787989" y="1601442"/>
          <a:ext cx="10461258" cy="445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4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04203CF-58BB-4A41-9177-9AFE529F4CF9}"/>
              </a:ext>
            </a:extLst>
          </p:cNvPr>
          <p:cNvSpPr txBox="1"/>
          <p:nvPr/>
        </p:nvSpPr>
        <p:spPr>
          <a:xfrm>
            <a:off x="1125343" y="1068860"/>
            <a:ext cx="9695283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Revisión y Validación de Documentos de Contraloría Social</a:t>
            </a:r>
            <a:endParaRPr lang="en-US" dirty="0"/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63D5FCD5-D9F9-4E8A-8315-828AE7400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956991"/>
              </p:ext>
            </p:extLst>
          </p:nvPr>
        </p:nvGraphicFramePr>
        <p:xfrm>
          <a:off x="1179842" y="2234046"/>
          <a:ext cx="9832315" cy="387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id="{252F2BAC-054A-4338-907A-A3E5DF33D9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37955"/>
            <a:ext cx="883227" cy="88322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725E7AD-E7CF-48B3-BCCA-453464EF65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177300"/>
            <a:ext cx="853906" cy="79747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9DA6A8-BECC-42E5-895E-5B49F3ECE0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38" y="3787155"/>
            <a:ext cx="810668" cy="79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79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1244</Words>
  <Application>Microsoft Office PowerPoint</Application>
  <PresentationFormat>Panorámica</PresentationFormat>
  <Paragraphs>379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Montserrat</vt:lpstr>
      <vt:lpstr>Montserrat Light</vt:lpstr>
      <vt:lpstr>Montserrat SemiBold</vt:lpstr>
      <vt:lpstr>Soberana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Coordinación General de Ciudadanía y Atención a  Víctimas de la Corrupción </vt:lpstr>
      <vt:lpstr>Dirección General de Vinculación con Organizaciones Sociales y Civiles</vt:lpstr>
      <vt:lpstr>Presentación de PowerPoint</vt:lpstr>
      <vt:lpstr>Puntos clave del nuevo modelo de vigilancia ciudadana</vt:lpstr>
      <vt:lpstr>Características de Vigilancia Ciudadana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Guerrero Contreras Marcela Elizabeth</dc:creator>
  <cp:lastModifiedBy>Josue Gonzaga Hernandez</cp:lastModifiedBy>
  <cp:revision>72</cp:revision>
  <dcterms:created xsi:type="dcterms:W3CDTF">2019-02-26T23:10:50Z</dcterms:created>
  <dcterms:modified xsi:type="dcterms:W3CDTF">2019-08-12T18:13:17Z</dcterms:modified>
</cp:coreProperties>
</file>