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9" r:id="rId5"/>
    <p:sldId id="271" r:id="rId6"/>
    <p:sldId id="263" r:id="rId7"/>
    <p:sldId id="268"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1" autoAdjust="0"/>
    <p:restoredTop sz="94660"/>
  </p:normalViewPr>
  <p:slideViewPr>
    <p:cSldViewPr>
      <p:cViewPr varScale="1">
        <p:scale>
          <a:sx n="70" d="100"/>
          <a:sy n="70" d="100"/>
        </p:scale>
        <p:origin x="179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25798C-AD94-476A-94B4-7295433733C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MX"/>
        </a:p>
      </dgm:t>
    </dgm:pt>
    <dgm:pt modelId="{818E3054-FFF6-41F6-8ABE-1A12F2657E28}">
      <dgm:prSet phldrT="[Texto]"/>
      <dgm:spPr/>
      <dgm:t>
        <a:bodyPr/>
        <a:lstStyle/>
        <a:p>
          <a:r>
            <a:rPr lang="es-ES" b="1" u="sng" dirty="0" smtClean="0"/>
            <a:t>CONSTRUCCIÓN</a:t>
          </a:r>
          <a:endParaRPr lang="es-MX" dirty="0"/>
        </a:p>
      </dgm:t>
    </dgm:pt>
    <dgm:pt modelId="{56D6B3B2-27AC-42B0-A174-C1213E78B5A9}" type="parTrans" cxnId="{551951D3-0E5E-4EFB-B2DD-3C44C2CE82DC}">
      <dgm:prSet/>
      <dgm:spPr/>
      <dgm:t>
        <a:bodyPr/>
        <a:lstStyle/>
        <a:p>
          <a:endParaRPr lang="es-MX"/>
        </a:p>
      </dgm:t>
    </dgm:pt>
    <dgm:pt modelId="{746A4258-B837-4ACB-99BD-59A0A55EF8B7}" type="sibTrans" cxnId="{551951D3-0E5E-4EFB-B2DD-3C44C2CE82DC}">
      <dgm:prSet/>
      <dgm:spPr/>
      <dgm:t>
        <a:bodyPr/>
        <a:lstStyle/>
        <a:p>
          <a:endParaRPr lang="es-MX"/>
        </a:p>
      </dgm:t>
    </dgm:pt>
    <dgm:pt modelId="{2D8B004A-8389-4717-8BB3-5C848C416A37}">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800" dirty="0" smtClean="0">
              <a:latin typeface="Adobe Caslon Pro" panose="0205050205050A020403" pitchFamily="18" charset="0"/>
            </a:rPr>
            <a:t>Edificación de inmuebles dedicados al quehacer cultural.</a:t>
          </a:r>
          <a:endParaRPr lang="es-MX" sz="1500" dirty="0"/>
        </a:p>
      </dgm:t>
    </dgm:pt>
    <dgm:pt modelId="{BBDE9317-12B3-4585-B389-651C880392C7}" type="parTrans" cxnId="{9DD70574-54CC-4694-A30C-F758DFE041D3}">
      <dgm:prSet/>
      <dgm:spPr/>
      <dgm:t>
        <a:bodyPr/>
        <a:lstStyle/>
        <a:p>
          <a:endParaRPr lang="es-MX"/>
        </a:p>
      </dgm:t>
    </dgm:pt>
    <dgm:pt modelId="{AA93DA93-6D43-4222-882A-0C7695EA6BDD}" type="sibTrans" cxnId="{9DD70574-54CC-4694-A30C-F758DFE041D3}">
      <dgm:prSet/>
      <dgm:spPr/>
      <dgm:t>
        <a:bodyPr/>
        <a:lstStyle/>
        <a:p>
          <a:endParaRPr lang="es-MX"/>
        </a:p>
      </dgm:t>
    </dgm:pt>
    <dgm:pt modelId="{F8F97916-5DDB-4236-856E-EA735665EF05}">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b="1" u="sng" dirty="0" smtClean="0"/>
            <a:t>REMODELACIÓN</a:t>
          </a:r>
          <a:endParaRPr lang="es-MX" dirty="0" smtClean="0"/>
        </a:p>
        <a:p>
          <a:pPr defTabSz="933450">
            <a:lnSpc>
              <a:spcPct val="90000"/>
            </a:lnSpc>
            <a:spcBef>
              <a:spcPct val="0"/>
            </a:spcBef>
            <a:spcAft>
              <a:spcPct val="35000"/>
            </a:spcAft>
          </a:pPr>
          <a:endParaRPr lang="es-MX" dirty="0"/>
        </a:p>
      </dgm:t>
    </dgm:pt>
    <dgm:pt modelId="{63ED9B35-43B4-437E-85E6-0A5DBBB01F15}" type="parTrans" cxnId="{D0BC7784-76B2-46FC-8B4B-870C0E29613B}">
      <dgm:prSet/>
      <dgm:spPr/>
      <dgm:t>
        <a:bodyPr/>
        <a:lstStyle/>
        <a:p>
          <a:endParaRPr lang="es-MX"/>
        </a:p>
      </dgm:t>
    </dgm:pt>
    <dgm:pt modelId="{49BAF5F4-58C7-45D6-AC33-FE1C8B724DF8}" type="sibTrans" cxnId="{D0BC7784-76B2-46FC-8B4B-870C0E29613B}">
      <dgm:prSet/>
      <dgm:spPr/>
      <dgm:t>
        <a:bodyPr/>
        <a:lstStyle/>
        <a:p>
          <a:endParaRPr lang="es-MX"/>
        </a:p>
      </dgm:t>
    </dgm:pt>
    <dgm:pt modelId="{8F943AC3-D6A7-4D99-9FE2-AE295AA6044E}">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800" dirty="0" smtClean="0">
              <a:latin typeface="Adobe Caslon Pro" panose="0205050205050A020403" pitchFamily="18" charset="0"/>
            </a:rPr>
            <a:t>Modificación del espacio para adecuarlo a nuevas o más actividades artísticas y culturales.</a:t>
          </a:r>
          <a:endParaRPr lang="es-MX" sz="1500" dirty="0"/>
        </a:p>
      </dgm:t>
    </dgm:pt>
    <dgm:pt modelId="{A02258B6-1B73-4CD1-889E-C2609956DC88}" type="parTrans" cxnId="{D89C8C4D-E08D-4A3B-BF6D-0A296032A8D9}">
      <dgm:prSet/>
      <dgm:spPr/>
      <dgm:t>
        <a:bodyPr/>
        <a:lstStyle/>
        <a:p>
          <a:endParaRPr lang="es-MX"/>
        </a:p>
      </dgm:t>
    </dgm:pt>
    <dgm:pt modelId="{9652927A-9CD5-4A9B-8F68-F9F1D26C20E0}" type="sibTrans" cxnId="{D89C8C4D-E08D-4A3B-BF6D-0A296032A8D9}">
      <dgm:prSet/>
      <dgm:spPr/>
      <dgm:t>
        <a:bodyPr/>
        <a:lstStyle/>
        <a:p>
          <a:endParaRPr lang="es-MX"/>
        </a:p>
      </dgm:t>
    </dgm:pt>
    <dgm:pt modelId="{ECFB6AB5-5E3B-427B-804D-AEC5ACC8F10B}">
      <dgm:prSet phldrT="[Texto]"/>
      <dgm:spPr/>
      <dgm:t>
        <a:bodyPr/>
        <a:lstStyle/>
        <a:p>
          <a:pPr marR="0" eaLnBrk="1" fontAlgn="auto" latinLnBrk="0" hangingPunct="1">
            <a:buClrTx/>
            <a:buSzTx/>
            <a:buFontTx/>
            <a:tabLst/>
            <a:defRPr/>
          </a:pPr>
          <a:r>
            <a:rPr lang="es-ES" b="1" u="sng" dirty="0" smtClean="0"/>
            <a:t>REHABILITACIÓN</a:t>
          </a:r>
          <a:endParaRPr lang="es-MX" dirty="0"/>
        </a:p>
      </dgm:t>
    </dgm:pt>
    <dgm:pt modelId="{EF87AA55-9972-407F-9ABF-4F5B1B5E8BE3}" type="parTrans" cxnId="{B9B0B085-4C57-4C0E-9DE3-EC2DDE025A97}">
      <dgm:prSet/>
      <dgm:spPr/>
      <dgm:t>
        <a:bodyPr/>
        <a:lstStyle/>
        <a:p>
          <a:endParaRPr lang="es-MX"/>
        </a:p>
      </dgm:t>
    </dgm:pt>
    <dgm:pt modelId="{07F9832E-8C37-4A69-B072-EC6BBA3D745D}" type="sibTrans" cxnId="{B9B0B085-4C57-4C0E-9DE3-EC2DDE025A97}">
      <dgm:prSet/>
      <dgm:spPr/>
      <dgm:t>
        <a:bodyPr/>
        <a:lstStyle/>
        <a:p>
          <a:endParaRPr lang="es-MX"/>
        </a:p>
      </dgm:t>
    </dgm:pt>
    <dgm:pt modelId="{13CF5BD9-D7FE-4C0E-ADF7-30C3958B1BCB}">
      <dgm:prSet phldrT="[Texto]" custT="1"/>
      <dgm:spPr/>
      <dgm:t>
        <a:bodyPr/>
        <a:lstStyle/>
        <a:p>
          <a:pPr marL="114300" indent="0" defTabSz="622300">
            <a:lnSpc>
              <a:spcPct val="90000"/>
            </a:lnSpc>
            <a:spcBef>
              <a:spcPct val="0"/>
            </a:spcBef>
            <a:spcAft>
              <a:spcPct val="15000"/>
            </a:spcAft>
            <a:buNone/>
          </a:pPr>
          <a:endParaRPr lang="es-MX" sz="1400" dirty="0"/>
        </a:p>
      </dgm:t>
    </dgm:pt>
    <dgm:pt modelId="{9D82BA7F-6B96-443E-9B13-E2B35C79DA3E}" type="parTrans" cxnId="{DF323A75-80A2-4CB4-8770-CC47869175DE}">
      <dgm:prSet/>
      <dgm:spPr/>
      <dgm:t>
        <a:bodyPr/>
        <a:lstStyle/>
        <a:p>
          <a:endParaRPr lang="es-MX"/>
        </a:p>
      </dgm:t>
    </dgm:pt>
    <dgm:pt modelId="{B0AB9F4E-4D85-4B28-A16A-E0B1A5940B41}" type="sibTrans" cxnId="{DF323A75-80A2-4CB4-8770-CC47869175DE}">
      <dgm:prSet/>
      <dgm:spPr/>
      <dgm:t>
        <a:bodyPr/>
        <a:lstStyle/>
        <a:p>
          <a:endParaRPr lang="es-MX"/>
        </a:p>
      </dgm:t>
    </dgm:pt>
    <dgm:pt modelId="{CC108E65-B20C-4378-81C6-9BDDAF35C123}">
      <dgm:prSet phldrT="[Texto]"/>
      <dgm:spPr/>
      <dgm:t>
        <a:bodyPr/>
        <a:lstStyle/>
        <a:p>
          <a:r>
            <a:rPr lang="es-ES" b="1" u="sng" dirty="0" smtClean="0"/>
            <a:t>EQUIPAMIENTO</a:t>
          </a:r>
          <a:endParaRPr lang="es-MX" dirty="0"/>
        </a:p>
      </dgm:t>
    </dgm:pt>
    <dgm:pt modelId="{36773D1E-DBA9-4CDA-834C-6020710CC891}" type="parTrans" cxnId="{EEB816B7-FF4B-415A-92FD-2EAF8A5924C3}">
      <dgm:prSet/>
      <dgm:spPr/>
      <dgm:t>
        <a:bodyPr/>
        <a:lstStyle/>
        <a:p>
          <a:endParaRPr lang="es-MX"/>
        </a:p>
      </dgm:t>
    </dgm:pt>
    <dgm:pt modelId="{379F777B-5E03-4836-94FC-CC8853E3F46A}" type="sibTrans" cxnId="{EEB816B7-FF4B-415A-92FD-2EAF8A5924C3}">
      <dgm:prSet/>
      <dgm:spPr/>
      <dgm:t>
        <a:bodyPr/>
        <a:lstStyle/>
        <a:p>
          <a:endParaRPr lang="es-MX"/>
        </a:p>
      </dgm:t>
    </dgm:pt>
    <dgm:pt modelId="{B45F7972-9885-49DB-9AE3-5C08E43CE186}">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800" dirty="0" smtClean="0">
              <a:latin typeface="Adobe Caslon Pro" panose="0205050205050A020403" pitchFamily="18" charset="0"/>
            </a:rPr>
            <a:t>Adquisición o modernización del equipo, herramental y/o mobiliario para mejorar la funcionalidad de los servicios y actividades culturales a las que está destinado el espacio cultural.</a:t>
          </a:r>
        </a:p>
      </dgm:t>
    </dgm:pt>
    <dgm:pt modelId="{8065F5AF-82E1-4F4C-A775-860C649026AC}" type="parTrans" cxnId="{C36F4F9E-3DA4-4567-863B-E714D4FA38B7}">
      <dgm:prSet/>
      <dgm:spPr/>
      <dgm:t>
        <a:bodyPr/>
        <a:lstStyle/>
        <a:p>
          <a:endParaRPr lang="es-MX"/>
        </a:p>
      </dgm:t>
    </dgm:pt>
    <dgm:pt modelId="{F70C07DA-82DB-49E7-BF1C-2E194C666BBB}" type="sibTrans" cxnId="{C36F4F9E-3DA4-4567-863B-E714D4FA38B7}">
      <dgm:prSet/>
      <dgm:spPr/>
      <dgm:t>
        <a:bodyPr/>
        <a:lstStyle/>
        <a:p>
          <a:endParaRPr lang="es-MX"/>
        </a:p>
      </dgm:t>
    </dgm:pt>
    <dgm:pt modelId="{2C818951-5572-46C9-9ACB-2E4859BBFD2A}">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800" dirty="0" smtClean="0">
              <a:latin typeface="Adobe Caslon Pro" panose="0205050205050A020403" pitchFamily="18" charset="0"/>
            </a:rPr>
            <a:t>Recuperación de un inmueble para el desarrollo de actividades artísticas y</a:t>
          </a:r>
        </a:p>
      </dgm:t>
    </dgm:pt>
    <dgm:pt modelId="{AFC0F9E0-0A34-45AB-97FB-42699BA7DAA1}" type="sibTrans" cxnId="{EE8F5A30-80C5-439D-8507-27DFB65D9921}">
      <dgm:prSet/>
      <dgm:spPr/>
      <dgm:t>
        <a:bodyPr/>
        <a:lstStyle/>
        <a:p>
          <a:endParaRPr lang="es-MX"/>
        </a:p>
      </dgm:t>
    </dgm:pt>
    <dgm:pt modelId="{FD464290-04E0-45FA-8FF5-E8DA684CFFA3}" type="parTrans" cxnId="{EE8F5A30-80C5-439D-8507-27DFB65D9921}">
      <dgm:prSet/>
      <dgm:spPr/>
      <dgm:t>
        <a:bodyPr/>
        <a:lstStyle/>
        <a:p>
          <a:endParaRPr lang="es-MX"/>
        </a:p>
      </dgm:t>
    </dgm:pt>
    <dgm:pt modelId="{2C79B248-B06A-4DB2-9584-08E9171C35A1}">
      <dgm:prSet custT="1"/>
      <dgm:spPr/>
      <dgm:t>
        <a:bodyPr/>
        <a:lstStyle/>
        <a:p>
          <a:r>
            <a:rPr lang="es-MX" sz="1800" dirty="0" smtClean="0">
              <a:latin typeface="Adobe Caslon Pro" panose="0205050205050A020403" pitchFamily="18" charset="0"/>
            </a:rPr>
            <a:t>culturales.</a:t>
          </a:r>
        </a:p>
      </dgm:t>
    </dgm:pt>
    <dgm:pt modelId="{BE6F4BCD-FE31-4921-BA97-F8F3D98DDF4C}" type="parTrans" cxnId="{6D3A1319-C1D9-4EA2-AD95-5E666BFF7C31}">
      <dgm:prSet/>
      <dgm:spPr/>
      <dgm:t>
        <a:bodyPr/>
        <a:lstStyle/>
        <a:p>
          <a:endParaRPr lang="es-MX"/>
        </a:p>
      </dgm:t>
    </dgm:pt>
    <dgm:pt modelId="{6EF6B607-AE58-4BFB-89A1-1E69BE59A694}" type="sibTrans" cxnId="{6D3A1319-C1D9-4EA2-AD95-5E666BFF7C31}">
      <dgm:prSet/>
      <dgm:spPr/>
      <dgm:t>
        <a:bodyPr/>
        <a:lstStyle/>
        <a:p>
          <a:endParaRPr lang="es-MX"/>
        </a:p>
      </dgm:t>
    </dgm:pt>
    <dgm:pt modelId="{12F4CB14-E189-4EE6-9FFA-5832923D7299}" type="pres">
      <dgm:prSet presAssocID="{CE25798C-AD94-476A-94B4-7295433733C3}" presName="Name0" presStyleCnt="0">
        <dgm:presLayoutVars>
          <dgm:dir/>
          <dgm:animLvl val="lvl"/>
          <dgm:resizeHandles val="exact"/>
        </dgm:presLayoutVars>
      </dgm:prSet>
      <dgm:spPr/>
      <dgm:t>
        <a:bodyPr/>
        <a:lstStyle/>
        <a:p>
          <a:endParaRPr lang="es-MX"/>
        </a:p>
      </dgm:t>
    </dgm:pt>
    <dgm:pt modelId="{3BEAA32E-DB09-4E2A-B176-52E096EDA6E3}" type="pres">
      <dgm:prSet presAssocID="{818E3054-FFF6-41F6-8ABE-1A12F2657E28}" presName="linNode" presStyleCnt="0"/>
      <dgm:spPr/>
      <dgm:t>
        <a:bodyPr/>
        <a:lstStyle/>
        <a:p>
          <a:endParaRPr lang="es-MX"/>
        </a:p>
      </dgm:t>
    </dgm:pt>
    <dgm:pt modelId="{DEDE61EF-28DE-4725-8568-C3C07B4A797C}" type="pres">
      <dgm:prSet presAssocID="{818E3054-FFF6-41F6-8ABE-1A12F2657E28}" presName="parentText" presStyleLbl="node1" presStyleIdx="0" presStyleCnt="4" custLinFactNeighborX="-13355" custLinFactNeighborY="-39928">
        <dgm:presLayoutVars>
          <dgm:chMax val="1"/>
          <dgm:bulletEnabled val="1"/>
        </dgm:presLayoutVars>
      </dgm:prSet>
      <dgm:spPr/>
      <dgm:t>
        <a:bodyPr/>
        <a:lstStyle/>
        <a:p>
          <a:endParaRPr lang="es-MX"/>
        </a:p>
      </dgm:t>
    </dgm:pt>
    <dgm:pt modelId="{8FBDA395-0BE9-4D73-98BB-4727304DF269}" type="pres">
      <dgm:prSet presAssocID="{818E3054-FFF6-41F6-8ABE-1A12F2657E28}" presName="descendantText" presStyleLbl="alignAccFollowNode1" presStyleIdx="0" presStyleCnt="4" custLinFactNeighborX="0" custLinFactNeighborY="-7549">
        <dgm:presLayoutVars>
          <dgm:bulletEnabled val="1"/>
        </dgm:presLayoutVars>
      </dgm:prSet>
      <dgm:spPr/>
      <dgm:t>
        <a:bodyPr/>
        <a:lstStyle/>
        <a:p>
          <a:endParaRPr lang="es-MX"/>
        </a:p>
      </dgm:t>
    </dgm:pt>
    <dgm:pt modelId="{90A81271-8EEF-44F0-A86A-932FEBF0C0DC}" type="pres">
      <dgm:prSet presAssocID="{746A4258-B837-4ACB-99BD-59A0A55EF8B7}" presName="sp" presStyleCnt="0"/>
      <dgm:spPr/>
      <dgm:t>
        <a:bodyPr/>
        <a:lstStyle/>
        <a:p>
          <a:endParaRPr lang="es-MX"/>
        </a:p>
      </dgm:t>
    </dgm:pt>
    <dgm:pt modelId="{D865C776-FEA7-4DC0-ABA6-C3C30D3E1B38}" type="pres">
      <dgm:prSet presAssocID="{F8F97916-5DDB-4236-856E-EA735665EF05}" presName="linNode" presStyleCnt="0"/>
      <dgm:spPr/>
      <dgm:t>
        <a:bodyPr/>
        <a:lstStyle/>
        <a:p>
          <a:endParaRPr lang="es-MX"/>
        </a:p>
      </dgm:t>
    </dgm:pt>
    <dgm:pt modelId="{8E9AD7FE-FA0F-4EA0-9F97-2153D6744E61}" type="pres">
      <dgm:prSet presAssocID="{F8F97916-5DDB-4236-856E-EA735665EF05}" presName="parentText" presStyleLbl="node1" presStyleIdx="1" presStyleCnt="4">
        <dgm:presLayoutVars>
          <dgm:chMax val="1"/>
          <dgm:bulletEnabled val="1"/>
        </dgm:presLayoutVars>
      </dgm:prSet>
      <dgm:spPr/>
      <dgm:t>
        <a:bodyPr/>
        <a:lstStyle/>
        <a:p>
          <a:endParaRPr lang="es-MX"/>
        </a:p>
      </dgm:t>
    </dgm:pt>
    <dgm:pt modelId="{C79F88B2-3E3D-4C8F-ABEE-17BC1C0AA7AD}" type="pres">
      <dgm:prSet presAssocID="{F8F97916-5DDB-4236-856E-EA735665EF05}" presName="descendantText" presStyleLbl="alignAccFollowNode1" presStyleIdx="1" presStyleCnt="4" custScaleX="94979" custScaleY="124510" custLinFactNeighborX="1852" custLinFactNeighborY="-5255">
        <dgm:presLayoutVars>
          <dgm:bulletEnabled val="1"/>
        </dgm:presLayoutVars>
      </dgm:prSet>
      <dgm:spPr/>
      <dgm:t>
        <a:bodyPr/>
        <a:lstStyle/>
        <a:p>
          <a:endParaRPr lang="es-MX"/>
        </a:p>
      </dgm:t>
    </dgm:pt>
    <dgm:pt modelId="{FFC3CE4A-DAB3-4958-9702-0647141488F0}" type="pres">
      <dgm:prSet presAssocID="{49BAF5F4-58C7-45D6-AC33-FE1C8B724DF8}" presName="sp" presStyleCnt="0"/>
      <dgm:spPr/>
      <dgm:t>
        <a:bodyPr/>
        <a:lstStyle/>
        <a:p>
          <a:endParaRPr lang="es-MX"/>
        </a:p>
      </dgm:t>
    </dgm:pt>
    <dgm:pt modelId="{89F4A090-AA33-4EF4-9019-14F1B76F4289}" type="pres">
      <dgm:prSet presAssocID="{ECFB6AB5-5E3B-427B-804D-AEC5ACC8F10B}" presName="linNode" presStyleCnt="0"/>
      <dgm:spPr/>
      <dgm:t>
        <a:bodyPr/>
        <a:lstStyle/>
        <a:p>
          <a:endParaRPr lang="es-MX"/>
        </a:p>
      </dgm:t>
    </dgm:pt>
    <dgm:pt modelId="{C1F00870-C581-4C36-93E8-A2210542D66B}" type="pres">
      <dgm:prSet presAssocID="{ECFB6AB5-5E3B-427B-804D-AEC5ACC8F10B}" presName="parentText" presStyleLbl="node1" presStyleIdx="2" presStyleCnt="4">
        <dgm:presLayoutVars>
          <dgm:chMax val="1"/>
          <dgm:bulletEnabled val="1"/>
        </dgm:presLayoutVars>
      </dgm:prSet>
      <dgm:spPr/>
      <dgm:t>
        <a:bodyPr/>
        <a:lstStyle/>
        <a:p>
          <a:endParaRPr lang="es-MX"/>
        </a:p>
      </dgm:t>
    </dgm:pt>
    <dgm:pt modelId="{41758092-F7B7-47CD-82AF-92FB22EC5DA1}" type="pres">
      <dgm:prSet presAssocID="{ECFB6AB5-5E3B-427B-804D-AEC5ACC8F10B}" presName="descendantText" presStyleLbl="alignAccFollowNode1" presStyleIdx="2" presStyleCnt="4" custScaleX="84375" custScaleY="107784" custLinFactNeighborX="1852" custLinFactNeighborY="-12226">
        <dgm:presLayoutVars>
          <dgm:bulletEnabled val="1"/>
        </dgm:presLayoutVars>
      </dgm:prSet>
      <dgm:spPr/>
      <dgm:t>
        <a:bodyPr/>
        <a:lstStyle/>
        <a:p>
          <a:endParaRPr lang="es-MX"/>
        </a:p>
      </dgm:t>
    </dgm:pt>
    <dgm:pt modelId="{A66E4A99-D9C5-417F-B362-B0635DAF6197}" type="pres">
      <dgm:prSet presAssocID="{07F9832E-8C37-4A69-B072-EC6BBA3D745D}" presName="sp" presStyleCnt="0"/>
      <dgm:spPr/>
      <dgm:t>
        <a:bodyPr/>
        <a:lstStyle/>
        <a:p>
          <a:endParaRPr lang="es-MX"/>
        </a:p>
      </dgm:t>
    </dgm:pt>
    <dgm:pt modelId="{89BB3C20-D83D-407E-9433-613D797D5A00}" type="pres">
      <dgm:prSet presAssocID="{CC108E65-B20C-4378-81C6-9BDDAF35C123}" presName="linNode" presStyleCnt="0"/>
      <dgm:spPr/>
      <dgm:t>
        <a:bodyPr/>
        <a:lstStyle/>
        <a:p>
          <a:endParaRPr lang="es-MX"/>
        </a:p>
      </dgm:t>
    </dgm:pt>
    <dgm:pt modelId="{29CD6940-80AC-43CE-9A8F-C96FFA7FA6EF}" type="pres">
      <dgm:prSet presAssocID="{CC108E65-B20C-4378-81C6-9BDDAF35C123}" presName="parentText" presStyleLbl="node1" presStyleIdx="3" presStyleCnt="4" custLinFactNeighborY="2610">
        <dgm:presLayoutVars>
          <dgm:chMax val="1"/>
          <dgm:bulletEnabled val="1"/>
        </dgm:presLayoutVars>
      </dgm:prSet>
      <dgm:spPr/>
      <dgm:t>
        <a:bodyPr/>
        <a:lstStyle/>
        <a:p>
          <a:endParaRPr lang="es-MX"/>
        </a:p>
      </dgm:t>
    </dgm:pt>
    <dgm:pt modelId="{205D0EAC-C89A-43A8-ADCE-A502F925FAB8}" type="pres">
      <dgm:prSet presAssocID="{CC108E65-B20C-4378-81C6-9BDDAF35C123}" presName="descendantText" presStyleLbl="alignAccFollowNode1" presStyleIdx="3" presStyleCnt="4" custScaleX="89784" custScaleY="160157" custLinFactNeighborX="-285" custLinFactNeighborY="-189">
        <dgm:presLayoutVars>
          <dgm:bulletEnabled val="1"/>
        </dgm:presLayoutVars>
      </dgm:prSet>
      <dgm:spPr/>
      <dgm:t>
        <a:bodyPr/>
        <a:lstStyle/>
        <a:p>
          <a:endParaRPr lang="es-MX"/>
        </a:p>
      </dgm:t>
    </dgm:pt>
  </dgm:ptLst>
  <dgm:cxnLst>
    <dgm:cxn modelId="{C36F4F9E-3DA4-4567-863B-E714D4FA38B7}" srcId="{CC108E65-B20C-4378-81C6-9BDDAF35C123}" destId="{B45F7972-9885-49DB-9AE3-5C08E43CE186}" srcOrd="0" destOrd="0" parTransId="{8065F5AF-82E1-4F4C-A775-860C649026AC}" sibTransId="{F70C07DA-82DB-49E7-BF1C-2E194C666BBB}"/>
    <dgm:cxn modelId="{CAD6B5DE-70A4-42FC-94E1-9B917170562F}" type="presOf" srcId="{818E3054-FFF6-41F6-8ABE-1A12F2657E28}" destId="{DEDE61EF-28DE-4725-8568-C3C07B4A797C}" srcOrd="0" destOrd="0" presId="urn:microsoft.com/office/officeart/2005/8/layout/vList5"/>
    <dgm:cxn modelId="{EEB816B7-FF4B-415A-92FD-2EAF8A5924C3}" srcId="{CE25798C-AD94-476A-94B4-7295433733C3}" destId="{CC108E65-B20C-4378-81C6-9BDDAF35C123}" srcOrd="3" destOrd="0" parTransId="{36773D1E-DBA9-4CDA-834C-6020710CC891}" sibTransId="{379F777B-5E03-4836-94FC-CC8853E3F46A}"/>
    <dgm:cxn modelId="{78E76198-9E27-4F2B-ADDC-580A644E1BB7}" type="presOf" srcId="{B45F7972-9885-49DB-9AE3-5C08E43CE186}" destId="{205D0EAC-C89A-43A8-ADCE-A502F925FAB8}" srcOrd="0" destOrd="0" presId="urn:microsoft.com/office/officeart/2005/8/layout/vList5"/>
    <dgm:cxn modelId="{DF323A75-80A2-4CB4-8770-CC47869175DE}" srcId="{ECFB6AB5-5E3B-427B-804D-AEC5ACC8F10B}" destId="{13CF5BD9-D7FE-4C0E-ADF7-30C3958B1BCB}" srcOrd="0" destOrd="0" parTransId="{9D82BA7F-6B96-443E-9B13-E2B35C79DA3E}" sibTransId="{B0AB9F4E-4D85-4B28-A16A-E0B1A5940B41}"/>
    <dgm:cxn modelId="{9DD70574-54CC-4694-A30C-F758DFE041D3}" srcId="{818E3054-FFF6-41F6-8ABE-1A12F2657E28}" destId="{2D8B004A-8389-4717-8BB3-5C848C416A37}" srcOrd="0" destOrd="0" parTransId="{BBDE9317-12B3-4585-B389-651C880392C7}" sibTransId="{AA93DA93-6D43-4222-882A-0C7695EA6BDD}"/>
    <dgm:cxn modelId="{C5F538A3-9F1A-4936-92F1-FC0FB94E0C71}" type="presOf" srcId="{2D8B004A-8389-4717-8BB3-5C848C416A37}" destId="{8FBDA395-0BE9-4D73-98BB-4727304DF269}" srcOrd="0" destOrd="0" presId="urn:microsoft.com/office/officeart/2005/8/layout/vList5"/>
    <dgm:cxn modelId="{ED617880-4F75-492E-8B53-DFDB2BAC7209}" type="presOf" srcId="{2C818951-5572-46C9-9ACB-2E4859BBFD2A}" destId="{41758092-F7B7-47CD-82AF-92FB22EC5DA1}" srcOrd="0" destOrd="1" presId="urn:microsoft.com/office/officeart/2005/8/layout/vList5"/>
    <dgm:cxn modelId="{D0BC7784-76B2-46FC-8B4B-870C0E29613B}" srcId="{CE25798C-AD94-476A-94B4-7295433733C3}" destId="{F8F97916-5DDB-4236-856E-EA735665EF05}" srcOrd="1" destOrd="0" parTransId="{63ED9B35-43B4-437E-85E6-0A5DBBB01F15}" sibTransId="{49BAF5F4-58C7-45D6-AC33-FE1C8B724DF8}"/>
    <dgm:cxn modelId="{62754B35-144F-4BAC-94E2-36381D39C268}" type="presOf" srcId="{CC108E65-B20C-4378-81C6-9BDDAF35C123}" destId="{29CD6940-80AC-43CE-9A8F-C96FFA7FA6EF}" srcOrd="0" destOrd="0" presId="urn:microsoft.com/office/officeart/2005/8/layout/vList5"/>
    <dgm:cxn modelId="{BE56D575-40EA-46DD-A4A8-7B7BAD015E09}" type="presOf" srcId="{CE25798C-AD94-476A-94B4-7295433733C3}" destId="{12F4CB14-E189-4EE6-9FFA-5832923D7299}" srcOrd="0" destOrd="0" presId="urn:microsoft.com/office/officeart/2005/8/layout/vList5"/>
    <dgm:cxn modelId="{D89C8C4D-E08D-4A3B-BF6D-0A296032A8D9}" srcId="{F8F97916-5DDB-4236-856E-EA735665EF05}" destId="{8F943AC3-D6A7-4D99-9FE2-AE295AA6044E}" srcOrd="0" destOrd="0" parTransId="{A02258B6-1B73-4CD1-889E-C2609956DC88}" sibTransId="{9652927A-9CD5-4A9B-8F68-F9F1D26C20E0}"/>
    <dgm:cxn modelId="{551951D3-0E5E-4EFB-B2DD-3C44C2CE82DC}" srcId="{CE25798C-AD94-476A-94B4-7295433733C3}" destId="{818E3054-FFF6-41F6-8ABE-1A12F2657E28}" srcOrd="0" destOrd="0" parTransId="{56D6B3B2-27AC-42B0-A174-C1213E78B5A9}" sibTransId="{746A4258-B837-4ACB-99BD-59A0A55EF8B7}"/>
    <dgm:cxn modelId="{3D354F21-30A5-4A11-8602-B8163B0DC563}" type="presOf" srcId="{2C79B248-B06A-4DB2-9584-08E9171C35A1}" destId="{41758092-F7B7-47CD-82AF-92FB22EC5DA1}" srcOrd="0" destOrd="2" presId="urn:microsoft.com/office/officeart/2005/8/layout/vList5"/>
    <dgm:cxn modelId="{F0C02DC5-5364-4531-A386-C241917DF753}" type="presOf" srcId="{13CF5BD9-D7FE-4C0E-ADF7-30C3958B1BCB}" destId="{41758092-F7B7-47CD-82AF-92FB22EC5DA1}" srcOrd="0" destOrd="0" presId="urn:microsoft.com/office/officeart/2005/8/layout/vList5"/>
    <dgm:cxn modelId="{6D3A1319-C1D9-4EA2-AD95-5E666BFF7C31}" srcId="{ECFB6AB5-5E3B-427B-804D-AEC5ACC8F10B}" destId="{2C79B248-B06A-4DB2-9584-08E9171C35A1}" srcOrd="2" destOrd="0" parTransId="{BE6F4BCD-FE31-4921-BA97-F8F3D98DDF4C}" sibTransId="{6EF6B607-AE58-4BFB-89A1-1E69BE59A694}"/>
    <dgm:cxn modelId="{8932037A-4102-48AF-B580-BC930ABE6577}" type="presOf" srcId="{ECFB6AB5-5E3B-427B-804D-AEC5ACC8F10B}" destId="{C1F00870-C581-4C36-93E8-A2210542D66B}" srcOrd="0" destOrd="0" presId="urn:microsoft.com/office/officeart/2005/8/layout/vList5"/>
    <dgm:cxn modelId="{B9B0B085-4C57-4C0E-9DE3-EC2DDE025A97}" srcId="{CE25798C-AD94-476A-94B4-7295433733C3}" destId="{ECFB6AB5-5E3B-427B-804D-AEC5ACC8F10B}" srcOrd="2" destOrd="0" parTransId="{EF87AA55-9972-407F-9ABF-4F5B1B5E8BE3}" sibTransId="{07F9832E-8C37-4A69-B072-EC6BBA3D745D}"/>
    <dgm:cxn modelId="{91D05971-D1DA-456E-AA46-C5C8FD3070D5}" type="presOf" srcId="{8F943AC3-D6A7-4D99-9FE2-AE295AA6044E}" destId="{C79F88B2-3E3D-4C8F-ABEE-17BC1C0AA7AD}" srcOrd="0" destOrd="0" presId="urn:microsoft.com/office/officeart/2005/8/layout/vList5"/>
    <dgm:cxn modelId="{EE8F5A30-80C5-439D-8507-27DFB65D9921}" srcId="{ECFB6AB5-5E3B-427B-804D-AEC5ACC8F10B}" destId="{2C818951-5572-46C9-9ACB-2E4859BBFD2A}" srcOrd="1" destOrd="0" parTransId="{FD464290-04E0-45FA-8FF5-E8DA684CFFA3}" sibTransId="{AFC0F9E0-0A34-45AB-97FB-42699BA7DAA1}"/>
    <dgm:cxn modelId="{7AB9E17E-EB5C-40E3-B61D-CE60303721DA}" type="presOf" srcId="{F8F97916-5DDB-4236-856E-EA735665EF05}" destId="{8E9AD7FE-FA0F-4EA0-9F97-2153D6744E61}" srcOrd="0" destOrd="0" presId="urn:microsoft.com/office/officeart/2005/8/layout/vList5"/>
    <dgm:cxn modelId="{6920ACA0-0E9F-492B-8EF4-B6D5E7E81B1C}" type="presParOf" srcId="{12F4CB14-E189-4EE6-9FFA-5832923D7299}" destId="{3BEAA32E-DB09-4E2A-B176-52E096EDA6E3}" srcOrd="0" destOrd="0" presId="urn:microsoft.com/office/officeart/2005/8/layout/vList5"/>
    <dgm:cxn modelId="{ACFDC351-63D1-45FC-908F-4EA5549719BA}" type="presParOf" srcId="{3BEAA32E-DB09-4E2A-B176-52E096EDA6E3}" destId="{DEDE61EF-28DE-4725-8568-C3C07B4A797C}" srcOrd="0" destOrd="0" presId="urn:microsoft.com/office/officeart/2005/8/layout/vList5"/>
    <dgm:cxn modelId="{31AF755A-924A-44D6-AD4E-F23E0C2F245A}" type="presParOf" srcId="{3BEAA32E-DB09-4E2A-B176-52E096EDA6E3}" destId="{8FBDA395-0BE9-4D73-98BB-4727304DF269}" srcOrd="1" destOrd="0" presId="urn:microsoft.com/office/officeart/2005/8/layout/vList5"/>
    <dgm:cxn modelId="{7B319BB3-6A39-4BE0-B832-97832D0DD596}" type="presParOf" srcId="{12F4CB14-E189-4EE6-9FFA-5832923D7299}" destId="{90A81271-8EEF-44F0-A86A-932FEBF0C0DC}" srcOrd="1" destOrd="0" presId="urn:microsoft.com/office/officeart/2005/8/layout/vList5"/>
    <dgm:cxn modelId="{1AFB3DB4-4157-427A-A688-0093163EA40F}" type="presParOf" srcId="{12F4CB14-E189-4EE6-9FFA-5832923D7299}" destId="{D865C776-FEA7-4DC0-ABA6-C3C30D3E1B38}" srcOrd="2" destOrd="0" presId="urn:microsoft.com/office/officeart/2005/8/layout/vList5"/>
    <dgm:cxn modelId="{45E820FA-3A78-43F6-93FE-0A1B4A018852}" type="presParOf" srcId="{D865C776-FEA7-4DC0-ABA6-C3C30D3E1B38}" destId="{8E9AD7FE-FA0F-4EA0-9F97-2153D6744E61}" srcOrd="0" destOrd="0" presId="urn:microsoft.com/office/officeart/2005/8/layout/vList5"/>
    <dgm:cxn modelId="{B5D9C16D-E484-426D-B308-652E38F28111}" type="presParOf" srcId="{D865C776-FEA7-4DC0-ABA6-C3C30D3E1B38}" destId="{C79F88B2-3E3D-4C8F-ABEE-17BC1C0AA7AD}" srcOrd="1" destOrd="0" presId="urn:microsoft.com/office/officeart/2005/8/layout/vList5"/>
    <dgm:cxn modelId="{5BDB7039-7AA7-468A-BBE8-81990B6C0284}" type="presParOf" srcId="{12F4CB14-E189-4EE6-9FFA-5832923D7299}" destId="{FFC3CE4A-DAB3-4958-9702-0647141488F0}" srcOrd="3" destOrd="0" presId="urn:microsoft.com/office/officeart/2005/8/layout/vList5"/>
    <dgm:cxn modelId="{4C879E00-6BC5-4AE9-9849-5C39694D4828}" type="presParOf" srcId="{12F4CB14-E189-4EE6-9FFA-5832923D7299}" destId="{89F4A090-AA33-4EF4-9019-14F1B76F4289}" srcOrd="4" destOrd="0" presId="urn:microsoft.com/office/officeart/2005/8/layout/vList5"/>
    <dgm:cxn modelId="{7F9145C6-4817-4A86-AF9B-8FBB7DF2D95F}" type="presParOf" srcId="{89F4A090-AA33-4EF4-9019-14F1B76F4289}" destId="{C1F00870-C581-4C36-93E8-A2210542D66B}" srcOrd="0" destOrd="0" presId="urn:microsoft.com/office/officeart/2005/8/layout/vList5"/>
    <dgm:cxn modelId="{78C02EC0-45D5-43E8-8CDC-5DF46BB6ED85}" type="presParOf" srcId="{89F4A090-AA33-4EF4-9019-14F1B76F4289}" destId="{41758092-F7B7-47CD-82AF-92FB22EC5DA1}" srcOrd="1" destOrd="0" presId="urn:microsoft.com/office/officeart/2005/8/layout/vList5"/>
    <dgm:cxn modelId="{E7B7D279-9282-433E-B58F-3D21FE9633DA}" type="presParOf" srcId="{12F4CB14-E189-4EE6-9FFA-5832923D7299}" destId="{A66E4A99-D9C5-417F-B362-B0635DAF6197}" srcOrd="5" destOrd="0" presId="urn:microsoft.com/office/officeart/2005/8/layout/vList5"/>
    <dgm:cxn modelId="{3F9F0A76-0DBF-495A-A576-1D78654FFD3F}" type="presParOf" srcId="{12F4CB14-E189-4EE6-9FFA-5832923D7299}" destId="{89BB3C20-D83D-407E-9433-613D797D5A00}" srcOrd="6" destOrd="0" presId="urn:microsoft.com/office/officeart/2005/8/layout/vList5"/>
    <dgm:cxn modelId="{8789D4F8-9EBA-4B9B-860A-CA757CBEEAB4}" type="presParOf" srcId="{89BB3C20-D83D-407E-9433-613D797D5A00}" destId="{29CD6940-80AC-43CE-9A8F-C96FFA7FA6EF}" srcOrd="0" destOrd="0" presId="urn:microsoft.com/office/officeart/2005/8/layout/vList5"/>
    <dgm:cxn modelId="{5473E49C-9F28-4685-A115-84E663B620C1}" type="presParOf" srcId="{89BB3C20-D83D-407E-9433-613D797D5A00}" destId="{205D0EAC-C89A-43A8-ADCE-A502F925FAB8}" srcOrd="1"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995E98-61AA-4BD4-B5E4-32259149C79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MX"/>
        </a:p>
      </dgm:t>
    </dgm:pt>
    <dgm:pt modelId="{2DEF54D9-C530-4F4E-AD49-1CAAA34C9871}">
      <dgm:prSet phldrT="[Texto]"/>
      <dgm:spPr/>
      <dgm:t>
        <a:bodyPr/>
        <a:lstStyle/>
        <a:p>
          <a:r>
            <a:rPr lang="es-MX" dirty="0" smtClean="0"/>
            <a:t>I</a:t>
          </a:r>
          <a:endParaRPr lang="es-MX" dirty="0"/>
        </a:p>
      </dgm:t>
    </dgm:pt>
    <dgm:pt modelId="{2F962C37-894F-4430-B837-50945B72294B}" type="parTrans" cxnId="{807D2149-2FA0-4C92-95DC-401F120CB429}">
      <dgm:prSet/>
      <dgm:spPr/>
      <dgm:t>
        <a:bodyPr/>
        <a:lstStyle/>
        <a:p>
          <a:endParaRPr lang="es-MX"/>
        </a:p>
      </dgm:t>
    </dgm:pt>
    <dgm:pt modelId="{CF41BF42-2A02-415A-BB71-E673C5C89E6A}" type="sibTrans" cxnId="{807D2149-2FA0-4C92-95DC-401F120CB429}">
      <dgm:prSet/>
      <dgm:spPr/>
      <dgm:t>
        <a:bodyPr/>
        <a:lstStyle/>
        <a:p>
          <a:endParaRPr lang="es-MX"/>
        </a:p>
      </dgm:t>
    </dgm:pt>
    <dgm:pt modelId="{C5FF54F3-BC87-4596-A3C0-775E57F01D4E}">
      <dgm:prSet phldrT="[Texto]" custT="1"/>
      <dgm:spPr>
        <a:solidFill>
          <a:schemeClr val="bg2">
            <a:lumMod val="75000"/>
            <a:alpha val="90000"/>
          </a:schemeClr>
        </a:solidFill>
      </dgm:spPr>
      <dgm:t>
        <a:bodyPr anchor="ctr"/>
        <a:lstStyle/>
        <a:p>
          <a:r>
            <a:rPr lang="es-MX" sz="1400" b="1" dirty="0" smtClean="0">
              <a:solidFill>
                <a:schemeClr val="tx1"/>
              </a:solidFill>
            </a:rPr>
            <a:t>Solicitud oficial</a:t>
          </a:r>
          <a:r>
            <a:rPr lang="es-MX" sz="1400" dirty="0" smtClean="0">
              <a:solidFill>
                <a:schemeClr val="tx1"/>
              </a:solidFill>
            </a:rPr>
            <a:t> </a:t>
          </a:r>
          <a:r>
            <a:rPr lang="es-MX" sz="1400" b="1" dirty="0" smtClean="0">
              <a:solidFill>
                <a:schemeClr val="tx1"/>
              </a:solidFill>
            </a:rPr>
            <a:t>original</a:t>
          </a:r>
          <a:r>
            <a:rPr lang="es-MX" sz="1400" dirty="0" smtClean="0">
              <a:solidFill>
                <a:schemeClr val="tx1"/>
              </a:solidFill>
            </a:rPr>
            <a:t> debidamente integrada, con firma autógrafa de la persona representante</a:t>
          </a:r>
          <a:r>
            <a:rPr lang="es-ES" sz="1400" dirty="0" smtClean="0">
              <a:solidFill>
                <a:schemeClr val="tx1"/>
              </a:solidFill>
              <a:effectLst>
                <a:outerShdw blurRad="38100" dist="38100" dir="2700000" algn="tl">
                  <a:srgbClr val="000000">
                    <a:alpha val="43137"/>
                  </a:srgbClr>
                </a:outerShdw>
              </a:effectLst>
            </a:rPr>
            <a:t>.</a:t>
          </a:r>
          <a:endParaRPr lang="es-MX" sz="1400" dirty="0">
            <a:solidFill>
              <a:schemeClr val="tx1"/>
            </a:solidFill>
            <a:effectLst>
              <a:outerShdw blurRad="38100" dist="38100" dir="2700000" algn="tl">
                <a:srgbClr val="000000">
                  <a:alpha val="43137"/>
                </a:srgbClr>
              </a:outerShdw>
            </a:effectLst>
          </a:endParaRPr>
        </a:p>
      </dgm:t>
    </dgm:pt>
    <dgm:pt modelId="{56DAA682-F7E3-4E3D-9812-3E8FDC7AD7FC}" type="parTrans" cxnId="{54F0F739-4174-477F-882B-FE2B1A991A00}">
      <dgm:prSet/>
      <dgm:spPr/>
      <dgm:t>
        <a:bodyPr/>
        <a:lstStyle/>
        <a:p>
          <a:endParaRPr lang="es-MX"/>
        </a:p>
      </dgm:t>
    </dgm:pt>
    <dgm:pt modelId="{0717255D-7D46-405C-B4A6-872502EEB6D1}" type="sibTrans" cxnId="{54F0F739-4174-477F-882B-FE2B1A991A00}">
      <dgm:prSet/>
      <dgm:spPr/>
      <dgm:t>
        <a:bodyPr/>
        <a:lstStyle/>
        <a:p>
          <a:endParaRPr lang="es-MX"/>
        </a:p>
      </dgm:t>
    </dgm:pt>
    <dgm:pt modelId="{8E01BAA5-4E99-4474-99D0-AC25E9049E4C}">
      <dgm:prSet phldrT="[Texto]"/>
      <dgm:spPr/>
      <dgm:t>
        <a:bodyPr/>
        <a:lstStyle/>
        <a:p>
          <a:r>
            <a:rPr lang="es-MX" dirty="0" smtClean="0"/>
            <a:t>II</a:t>
          </a:r>
          <a:endParaRPr lang="es-MX" dirty="0"/>
        </a:p>
      </dgm:t>
    </dgm:pt>
    <dgm:pt modelId="{CB524870-1AAA-4A78-8DBB-0E5D6295D49D}" type="parTrans" cxnId="{683646C8-7F45-4677-A86B-C87A01EDA757}">
      <dgm:prSet/>
      <dgm:spPr/>
      <dgm:t>
        <a:bodyPr/>
        <a:lstStyle/>
        <a:p>
          <a:endParaRPr lang="es-MX"/>
        </a:p>
      </dgm:t>
    </dgm:pt>
    <dgm:pt modelId="{77BCEF75-8479-4C49-B3E3-A264320F06CB}" type="sibTrans" cxnId="{683646C8-7F45-4677-A86B-C87A01EDA757}">
      <dgm:prSet/>
      <dgm:spPr/>
      <dgm:t>
        <a:bodyPr/>
        <a:lstStyle/>
        <a:p>
          <a:endParaRPr lang="es-MX"/>
        </a:p>
      </dgm:t>
    </dgm:pt>
    <dgm:pt modelId="{161674EA-C9DD-4307-8D81-2FC160B570E1}">
      <dgm:prSet phldrT="[Texto]" custT="1"/>
      <dgm:spPr>
        <a:solidFill>
          <a:schemeClr val="accent1">
            <a:lumMod val="60000"/>
            <a:lumOff val="40000"/>
            <a:alpha val="90000"/>
          </a:schemeClr>
        </a:solidFill>
      </dgm:spPr>
      <dgm:t>
        <a:bodyPr anchor="ctr"/>
        <a:lstStyle/>
        <a:p>
          <a:r>
            <a:rPr lang="es-MX" sz="1400" b="1" dirty="0" smtClean="0"/>
            <a:t>Proyecto cultural</a:t>
          </a:r>
          <a:r>
            <a:rPr lang="es-MX" sz="1400" dirty="0" smtClean="0"/>
            <a:t> que sustentará la intervención del espacio o inmueble candidato a ser beneficiado por el PAICE</a:t>
          </a:r>
          <a:r>
            <a:rPr lang="es-ES" sz="1400" dirty="0" smtClean="0">
              <a:effectLst>
                <a:outerShdw blurRad="38100" dist="38100" dir="2700000" algn="tl">
                  <a:srgbClr val="000000">
                    <a:alpha val="43137"/>
                  </a:srgbClr>
                </a:outerShdw>
              </a:effectLst>
            </a:rPr>
            <a:t>. </a:t>
          </a:r>
          <a:endParaRPr lang="es-MX" sz="1400" dirty="0">
            <a:effectLst>
              <a:outerShdw blurRad="38100" dist="38100" dir="2700000" algn="tl">
                <a:srgbClr val="000000">
                  <a:alpha val="43137"/>
                </a:srgbClr>
              </a:outerShdw>
            </a:effectLst>
          </a:endParaRPr>
        </a:p>
      </dgm:t>
    </dgm:pt>
    <dgm:pt modelId="{271CC242-5FEC-4D87-BFF5-6D828C071048}" type="parTrans" cxnId="{5D1A5A8F-F111-466E-9148-72835ED93C42}">
      <dgm:prSet/>
      <dgm:spPr/>
      <dgm:t>
        <a:bodyPr/>
        <a:lstStyle/>
        <a:p>
          <a:endParaRPr lang="es-MX"/>
        </a:p>
      </dgm:t>
    </dgm:pt>
    <dgm:pt modelId="{28740A9E-DA65-4616-A4F0-488A4CF1CFC6}" type="sibTrans" cxnId="{5D1A5A8F-F111-466E-9148-72835ED93C42}">
      <dgm:prSet/>
      <dgm:spPr/>
      <dgm:t>
        <a:bodyPr/>
        <a:lstStyle/>
        <a:p>
          <a:endParaRPr lang="es-MX"/>
        </a:p>
      </dgm:t>
    </dgm:pt>
    <dgm:pt modelId="{283CCD67-D34E-476E-8113-DAD55EEF8961}">
      <dgm:prSet phldrT="[Texto]"/>
      <dgm:spPr/>
      <dgm:t>
        <a:bodyPr/>
        <a:lstStyle/>
        <a:p>
          <a:r>
            <a:rPr lang="es-MX" dirty="0" smtClean="0"/>
            <a:t>III</a:t>
          </a:r>
          <a:endParaRPr lang="es-MX" dirty="0"/>
        </a:p>
      </dgm:t>
    </dgm:pt>
    <dgm:pt modelId="{2EAD7DE5-6F57-4597-BF4D-95C7901619CB}" type="parTrans" cxnId="{DF174F4D-5C3C-4638-AFC3-6A0105050A71}">
      <dgm:prSet/>
      <dgm:spPr/>
      <dgm:t>
        <a:bodyPr/>
        <a:lstStyle/>
        <a:p>
          <a:endParaRPr lang="es-MX"/>
        </a:p>
      </dgm:t>
    </dgm:pt>
    <dgm:pt modelId="{F9CF411A-A81E-4CD9-969F-87FBACD41670}" type="sibTrans" cxnId="{DF174F4D-5C3C-4638-AFC3-6A0105050A71}">
      <dgm:prSet/>
      <dgm:spPr/>
      <dgm:t>
        <a:bodyPr/>
        <a:lstStyle/>
        <a:p>
          <a:endParaRPr lang="es-MX"/>
        </a:p>
      </dgm:t>
    </dgm:pt>
    <dgm:pt modelId="{9611C117-B4DF-4A4E-85F7-537ABB56DF9F}">
      <dgm:prSet phldrT="[Texto]" custT="1"/>
      <dgm:spPr>
        <a:solidFill>
          <a:schemeClr val="bg2">
            <a:lumMod val="75000"/>
            <a:alpha val="90000"/>
          </a:scheme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s-MX" sz="1400" b="1" dirty="0" smtClean="0">
              <a:solidFill>
                <a:schemeClr val="tx1"/>
              </a:solidFill>
            </a:rPr>
            <a:t>Proyecto ejecutivo</a:t>
          </a:r>
          <a:r>
            <a:rPr lang="es-MX" sz="1400" dirty="0" smtClean="0">
              <a:solidFill>
                <a:schemeClr val="tx1"/>
              </a:solidFill>
            </a:rPr>
            <a:t> que deberá contener una propuesta arquitectónica, con ingeniería de costos</a:t>
          </a:r>
          <a:r>
            <a:rPr lang="es-ES" sz="1400" dirty="0" smtClean="0">
              <a:solidFill>
                <a:schemeClr val="tx1"/>
              </a:solidFill>
              <a:effectLst>
                <a:outerShdw blurRad="38100" dist="38100" dir="2700000" algn="tl">
                  <a:srgbClr val="000000">
                    <a:alpha val="43137"/>
                  </a:srgbClr>
                </a:outerShdw>
              </a:effectLst>
            </a:rPr>
            <a:t>.</a:t>
          </a:r>
          <a:endParaRPr lang="es-MX" sz="1200" dirty="0" smtClean="0">
            <a:solidFill>
              <a:schemeClr val="tx1"/>
            </a:solidFill>
            <a:effectLst>
              <a:outerShdw blurRad="38100" dist="38100" dir="2700000" algn="tl">
                <a:srgbClr val="000000">
                  <a:alpha val="43137"/>
                </a:srgbClr>
              </a:outerShdw>
            </a:effectLst>
          </a:endParaRPr>
        </a:p>
      </dgm:t>
    </dgm:pt>
    <dgm:pt modelId="{67250CAE-D9E2-4534-9AAD-23449FD0FE76}" type="parTrans" cxnId="{9836B445-1C5D-41AF-8430-09FF146BFC98}">
      <dgm:prSet/>
      <dgm:spPr/>
      <dgm:t>
        <a:bodyPr/>
        <a:lstStyle/>
        <a:p>
          <a:endParaRPr lang="es-MX"/>
        </a:p>
      </dgm:t>
    </dgm:pt>
    <dgm:pt modelId="{3D4AA68E-6B97-44C4-BF61-2A4AF9056708}" type="sibTrans" cxnId="{9836B445-1C5D-41AF-8430-09FF146BFC98}">
      <dgm:prSet/>
      <dgm:spPr/>
      <dgm:t>
        <a:bodyPr/>
        <a:lstStyle/>
        <a:p>
          <a:endParaRPr lang="es-MX"/>
        </a:p>
      </dgm:t>
    </dgm:pt>
    <dgm:pt modelId="{D48F457B-45C3-4975-A0FA-DA4DC103514D}">
      <dgm:prSet phldrT="[Texto]"/>
      <dgm:spPr/>
      <dgm:t>
        <a:bodyPr/>
        <a:lstStyle/>
        <a:p>
          <a:r>
            <a:rPr lang="es-MX" dirty="0" smtClean="0"/>
            <a:t>IV</a:t>
          </a:r>
          <a:endParaRPr lang="es-MX" dirty="0"/>
        </a:p>
      </dgm:t>
    </dgm:pt>
    <dgm:pt modelId="{8855E6BD-1FE3-496E-AC7E-A4F135C893E3}" type="parTrans" cxnId="{3AFFD887-84AF-4198-A915-79EE5D3DDE3E}">
      <dgm:prSet/>
      <dgm:spPr/>
      <dgm:t>
        <a:bodyPr/>
        <a:lstStyle/>
        <a:p>
          <a:endParaRPr lang="es-MX"/>
        </a:p>
      </dgm:t>
    </dgm:pt>
    <dgm:pt modelId="{008C2ED5-F162-4441-A5D8-F929724D6CDD}" type="sibTrans" cxnId="{3AFFD887-84AF-4198-A915-79EE5D3DDE3E}">
      <dgm:prSet/>
      <dgm:spPr/>
      <dgm:t>
        <a:bodyPr/>
        <a:lstStyle/>
        <a:p>
          <a:endParaRPr lang="es-MX"/>
        </a:p>
      </dgm:t>
    </dgm:pt>
    <dgm:pt modelId="{B1B6D9AA-E024-48C0-A1CC-45DA2ABA389A}">
      <dgm:prSet phldrT="[Texto]" custT="1"/>
      <dgm:spPr>
        <a:solidFill>
          <a:schemeClr val="accent1">
            <a:lumMod val="60000"/>
            <a:lumOff val="40000"/>
            <a:alpha val="90000"/>
          </a:schemeClr>
        </a:solidFill>
      </dgm:spPr>
      <dgm:t>
        <a:bodyPr anchor="ctr"/>
        <a:lstStyle/>
        <a:p>
          <a:r>
            <a:rPr lang="es-MX" sz="1400" b="1" dirty="0" smtClean="0"/>
            <a:t>Demostrar documentalmente la propiedad del inmueble por parte de la instancia postulante</a:t>
          </a:r>
          <a:r>
            <a:rPr lang="es-ES" sz="1400" dirty="0" smtClean="0">
              <a:effectLst>
                <a:outerShdw blurRad="38100" dist="38100" dir="2700000" algn="tl">
                  <a:srgbClr val="000000">
                    <a:alpha val="43137"/>
                  </a:srgbClr>
                </a:outerShdw>
              </a:effectLst>
            </a:rPr>
            <a:t>. </a:t>
          </a:r>
          <a:endParaRPr lang="es-MX" sz="1400" dirty="0">
            <a:effectLst>
              <a:outerShdw blurRad="38100" dist="38100" dir="2700000" algn="tl">
                <a:srgbClr val="000000">
                  <a:alpha val="43137"/>
                </a:srgbClr>
              </a:outerShdw>
            </a:effectLst>
          </a:endParaRPr>
        </a:p>
      </dgm:t>
    </dgm:pt>
    <dgm:pt modelId="{FC3E000F-1035-413D-A524-586F252B7EAB}" type="parTrans" cxnId="{1DA3AE0F-2E4A-4ABA-9D71-C3072395E44E}">
      <dgm:prSet/>
      <dgm:spPr/>
      <dgm:t>
        <a:bodyPr/>
        <a:lstStyle/>
        <a:p>
          <a:endParaRPr lang="es-MX"/>
        </a:p>
      </dgm:t>
    </dgm:pt>
    <dgm:pt modelId="{6A400E40-2B1D-4F4B-BDB0-0A0DD57D1366}" type="sibTrans" cxnId="{1DA3AE0F-2E4A-4ABA-9D71-C3072395E44E}">
      <dgm:prSet/>
      <dgm:spPr/>
      <dgm:t>
        <a:bodyPr/>
        <a:lstStyle/>
        <a:p>
          <a:endParaRPr lang="es-MX"/>
        </a:p>
      </dgm:t>
    </dgm:pt>
    <dgm:pt modelId="{8B0415B7-001F-4B26-A619-B2200AC51357}">
      <dgm:prSet phldrT="[Texto]"/>
      <dgm:spPr/>
      <dgm:t>
        <a:bodyPr/>
        <a:lstStyle/>
        <a:p>
          <a:r>
            <a:rPr lang="es-MX" dirty="0" smtClean="0"/>
            <a:t>V</a:t>
          </a:r>
          <a:endParaRPr lang="es-MX" dirty="0"/>
        </a:p>
      </dgm:t>
    </dgm:pt>
    <dgm:pt modelId="{D4CE4FD2-FAB8-45EB-ACB9-253301663AE1}" type="parTrans" cxnId="{73D89E9E-5305-4D02-B91B-63163AE6EB58}">
      <dgm:prSet/>
      <dgm:spPr/>
      <dgm:t>
        <a:bodyPr/>
        <a:lstStyle/>
        <a:p>
          <a:endParaRPr lang="es-MX"/>
        </a:p>
      </dgm:t>
    </dgm:pt>
    <dgm:pt modelId="{219C9416-E93F-4A7F-AA22-F374E10FA4E2}" type="sibTrans" cxnId="{73D89E9E-5305-4D02-B91B-63163AE6EB58}">
      <dgm:prSet/>
      <dgm:spPr/>
      <dgm:t>
        <a:bodyPr/>
        <a:lstStyle/>
        <a:p>
          <a:endParaRPr lang="es-MX"/>
        </a:p>
      </dgm:t>
    </dgm:pt>
    <dgm:pt modelId="{7E468453-50D8-4D34-8EDA-35997F2D43B0}">
      <dgm:prSet phldrT="[Texto]" custT="1"/>
      <dgm:spPr>
        <a:solidFill>
          <a:schemeClr val="bg2">
            <a:lumMod val="75000"/>
            <a:alpha val="90000"/>
          </a:schemeClr>
        </a:solidFill>
      </dgm:spPr>
      <dgm:t>
        <a:bodyPr anchor="ctr"/>
        <a:lstStyle/>
        <a:p>
          <a:r>
            <a:rPr lang="es-MX" sz="1400" dirty="0" smtClean="0">
              <a:solidFill>
                <a:schemeClr val="tx1"/>
              </a:solidFill>
            </a:rPr>
            <a:t>En caso que la instancia postulante al PAICE no sea el propietario, debe presentar un documento en el que se le autorice gestionar ante el programa todo lo relativo al proyecto y a recibir los beneficios que de éste deriven.</a:t>
          </a:r>
          <a:endParaRPr lang="es-MX" sz="1400" dirty="0">
            <a:solidFill>
              <a:schemeClr val="tx1"/>
            </a:solidFill>
            <a:effectLst>
              <a:outerShdw blurRad="38100" dist="38100" dir="2700000" algn="tl">
                <a:srgbClr val="000000">
                  <a:alpha val="43137"/>
                </a:srgbClr>
              </a:outerShdw>
            </a:effectLst>
          </a:endParaRPr>
        </a:p>
      </dgm:t>
    </dgm:pt>
    <dgm:pt modelId="{CB0E6EB7-0552-442F-B131-14F4F69157B6}" type="parTrans" cxnId="{E6FF7DA6-4A94-442A-A083-5957961264ED}">
      <dgm:prSet/>
      <dgm:spPr/>
      <dgm:t>
        <a:bodyPr/>
        <a:lstStyle/>
        <a:p>
          <a:endParaRPr lang="es-MX"/>
        </a:p>
      </dgm:t>
    </dgm:pt>
    <dgm:pt modelId="{D7570C62-DF74-4E50-A637-06823EA8483D}" type="sibTrans" cxnId="{E6FF7DA6-4A94-442A-A083-5957961264ED}">
      <dgm:prSet/>
      <dgm:spPr/>
      <dgm:t>
        <a:bodyPr/>
        <a:lstStyle/>
        <a:p>
          <a:endParaRPr lang="es-MX"/>
        </a:p>
      </dgm:t>
    </dgm:pt>
    <dgm:pt modelId="{69DA07AC-B95A-468F-A16D-14128E52AF44}">
      <dgm:prSet phldrT="[Texto]"/>
      <dgm:spPr/>
      <dgm:t>
        <a:bodyPr/>
        <a:lstStyle/>
        <a:p>
          <a:r>
            <a:rPr lang="es-MX" dirty="0" smtClean="0"/>
            <a:t>VI</a:t>
          </a:r>
          <a:endParaRPr lang="es-MX" dirty="0"/>
        </a:p>
      </dgm:t>
    </dgm:pt>
    <dgm:pt modelId="{B5242689-E68F-4AE1-B49B-95D458D97AAD}" type="parTrans" cxnId="{AC538008-DE28-446D-BCC1-D9FADEE37EF2}">
      <dgm:prSet/>
      <dgm:spPr/>
      <dgm:t>
        <a:bodyPr/>
        <a:lstStyle/>
        <a:p>
          <a:endParaRPr lang="es-MX"/>
        </a:p>
      </dgm:t>
    </dgm:pt>
    <dgm:pt modelId="{19A7AC66-E315-499C-A5F1-59536841F951}" type="sibTrans" cxnId="{AC538008-DE28-446D-BCC1-D9FADEE37EF2}">
      <dgm:prSet/>
      <dgm:spPr/>
      <dgm:t>
        <a:bodyPr/>
        <a:lstStyle/>
        <a:p>
          <a:endParaRPr lang="es-MX"/>
        </a:p>
      </dgm:t>
    </dgm:pt>
    <dgm:pt modelId="{86C8EDA6-41A9-4FC3-93DE-A98E41338157}">
      <dgm:prSet phldrT="[Texto]" custT="1"/>
      <dgm:spPr>
        <a:solidFill>
          <a:schemeClr val="accent1">
            <a:lumMod val="60000"/>
            <a:lumOff val="40000"/>
            <a:alpha val="90000"/>
          </a:schemeClr>
        </a:solidFill>
      </dgm:spPr>
      <dgm:t>
        <a:bodyPr anchor="ctr"/>
        <a:lstStyle/>
        <a:p>
          <a:r>
            <a:rPr lang="es-MX" sz="1400" dirty="0" smtClean="0"/>
            <a:t>Garantizar que cuenta con los recursos económicos que le permitirán asumir la responsabilidad del cofinanciamiento o comprobar documentalmente la realización de inversiones en los inmuebles objeto de apoyo</a:t>
          </a:r>
          <a:endParaRPr lang="es-MX" sz="1400" dirty="0">
            <a:effectLst>
              <a:outerShdw blurRad="38100" dist="38100" dir="2700000" algn="tl">
                <a:srgbClr val="000000">
                  <a:alpha val="43137"/>
                </a:srgbClr>
              </a:outerShdw>
            </a:effectLst>
          </a:endParaRPr>
        </a:p>
      </dgm:t>
    </dgm:pt>
    <dgm:pt modelId="{3FC7C071-6D5C-4722-B7AF-13340D660BCF}" type="parTrans" cxnId="{F11FFAC3-AF80-4972-92CC-AC13926A7F8D}">
      <dgm:prSet/>
      <dgm:spPr/>
      <dgm:t>
        <a:bodyPr/>
        <a:lstStyle/>
        <a:p>
          <a:endParaRPr lang="es-MX"/>
        </a:p>
      </dgm:t>
    </dgm:pt>
    <dgm:pt modelId="{2FD73486-90F8-4FE5-9D62-3895471C710A}" type="sibTrans" cxnId="{F11FFAC3-AF80-4972-92CC-AC13926A7F8D}">
      <dgm:prSet/>
      <dgm:spPr/>
      <dgm:t>
        <a:bodyPr/>
        <a:lstStyle/>
        <a:p>
          <a:endParaRPr lang="es-MX"/>
        </a:p>
      </dgm:t>
    </dgm:pt>
    <dgm:pt modelId="{CB6340D1-2306-47E7-A988-364A4E1236A1}" type="pres">
      <dgm:prSet presAssocID="{C8995E98-61AA-4BD4-B5E4-32259149C798}" presName="Name0" presStyleCnt="0">
        <dgm:presLayoutVars>
          <dgm:dir/>
          <dgm:animLvl val="lvl"/>
          <dgm:resizeHandles/>
        </dgm:presLayoutVars>
      </dgm:prSet>
      <dgm:spPr/>
      <dgm:t>
        <a:bodyPr/>
        <a:lstStyle/>
        <a:p>
          <a:endParaRPr lang="es-MX"/>
        </a:p>
      </dgm:t>
    </dgm:pt>
    <dgm:pt modelId="{C2CAF1E1-6372-41BA-8D52-9359B9D3BE06}" type="pres">
      <dgm:prSet presAssocID="{2DEF54D9-C530-4F4E-AD49-1CAAA34C9871}" presName="linNode" presStyleCnt="0"/>
      <dgm:spPr/>
    </dgm:pt>
    <dgm:pt modelId="{97AEAD05-93B9-43C8-98ED-47ACD9FD9285}" type="pres">
      <dgm:prSet presAssocID="{2DEF54D9-C530-4F4E-AD49-1CAAA34C9871}" presName="parentShp" presStyleLbl="node1" presStyleIdx="0" presStyleCnt="6" custScaleX="10256">
        <dgm:presLayoutVars>
          <dgm:bulletEnabled val="1"/>
        </dgm:presLayoutVars>
      </dgm:prSet>
      <dgm:spPr/>
      <dgm:t>
        <a:bodyPr/>
        <a:lstStyle/>
        <a:p>
          <a:endParaRPr lang="es-MX"/>
        </a:p>
      </dgm:t>
    </dgm:pt>
    <dgm:pt modelId="{7FA3B71F-EA6A-4E79-A32F-420A9011BDA1}" type="pres">
      <dgm:prSet presAssocID="{2DEF54D9-C530-4F4E-AD49-1CAAA34C9871}" presName="childShp" presStyleLbl="bgAccFollowNode1" presStyleIdx="0" presStyleCnt="6" custScaleX="156980">
        <dgm:presLayoutVars>
          <dgm:bulletEnabled val="1"/>
        </dgm:presLayoutVars>
      </dgm:prSet>
      <dgm:spPr/>
      <dgm:t>
        <a:bodyPr/>
        <a:lstStyle/>
        <a:p>
          <a:endParaRPr lang="es-MX"/>
        </a:p>
      </dgm:t>
    </dgm:pt>
    <dgm:pt modelId="{C74DBB55-732C-4CE2-85ED-6A50156825A5}" type="pres">
      <dgm:prSet presAssocID="{CF41BF42-2A02-415A-BB71-E673C5C89E6A}" presName="spacing" presStyleCnt="0"/>
      <dgm:spPr/>
    </dgm:pt>
    <dgm:pt modelId="{49C62877-B212-4AF4-952A-93C095798A26}" type="pres">
      <dgm:prSet presAssocID="{8E01BAA5-4E99-4474-99D0-AC25E9049E4C}" presName="linNode" presStyleCnt="0"/>
      <dgm:spPr/>
    </dgm:pt>
    <dgm:pt modelId="{B2044F2B-61B8-42AF-81E2-67BC3735ED37}" type="pres">
      <dgm:prSet presAssocID="{8E01BAA5-4E99-4474-99D0-AC25E9049E4C}" presName="parentShp" presStyleLbl="node1" presStyleIdx="1" presStyleCnt="6" custScaleX="10256">
        <dgm:presLayoutVars>
          <dgm:bulletEnabled val="1"/>
        </dgm:presLayoutVars>
      </dgm:prSet>
      <dgm:spPr/>
      <dgm:t>
        <a:bodyPr/>
        <a:lstStyle/>
        <a:p>
          <a:endParaRPr lang="es-MX"/>
        </a:p>
      </dgm:t>
    </dgm:pt>
    <dgm:pt modelId="{E746D219-7E8C-4C0E-91A1-B2CEF4B6B08D}" type="pres">
      <dgm:prSet presAssocID="{8E01BAA5-4E99-4474-99D0-AC25E9049E4C}" presName="childShp" presStyleLbl="bgAccFollowNode1" presStyleIdx="1" presStyleCnt="6" custScaleX="156980">
        <dgm:presLayoutVars>
          <dgm:bulletEnabled val="1"/>
        </dgm:presLayoutVars>
      </dgm:prSet>
      <dgm:spPr/>
      <dgm:t>
        <a:bodyPr/>
        <a:lstStyle/>
        <a:p>
          <a:endParaRPr lang="es-MX"/>
        </a:p>
      </dgm:t>
    </dgm:pt>
    <dgm:pt modelId="{CB2E1244-9FBE-43FA-A934-E73732FF457D}" type="pres">
      <dgm:prSet presAssocID="{77BCEF75-8479-4C49-B3E3-A264320F06CB}" presName="spacing" presStyleCnt="0"/>
      <dgm:spPr/>
    </dgm:pt>
    <dgm:pt modelId="{DB69ECBE-126A-4D3F-9F80-228E348F504D}" type="pres">
      <dgm:prSet presAssocID="{283CCD67-D34E-476E-8113-DAD55EEF8961}" presName="linNode" presStyleCnt="0"/>
      <dgm:spPr/>
    </dgm:pt>
    <dgm:pt modelId="{304F28BB-18C9-4787-B55A-A4E66A459F47}" type="pres">
      <dgm:prSet presAssocID="{283CCD67-D34E-476E-8113-DAD55EEF8961}" presName="parentShp" presStyleLbl="node1" presStyleIdx="2" presStyleCnt="6" custScaleX="10256">
        <dgm:presLayoutVars>
          <dgm:bulletEnabled val="1"/>
        </dgm:presLayoutVars>
      </dgm:prSet>
      <dgm:spPr/>
      <dgm:t>
        <a:bodyPr/>
        <a:lstStyle/>
        <a:p>
          <a:endParaRPr lang="es-MX"/>
        </a:p>
      </dgm:t>
    </dgm:pt>
    <dgm:pt modelId="{FD014313-EA5E-42FF-9E75-069D6B55B848}" type="pres">
      <dgm:prSet presAssocID="{283CCD67-D34E-476E-8113-DAD55EEF8961}" presName="childShp" presStyleLbl="bgAccFollowNode1" presStyleIdx="2" presStyleCnt="6" custScaleX="156980">
        <dgm:presLayoutVars>
          <dgm:bulletEnabled val="1"/>
        </dgm:presLayoutVars>
      </dgm:prSet>
      <dgm:spPr/>
      <dgm:t>
        <a:bodyPr/>
        <a:lstStyle/>
        <a:p>
          <a:endParaRPr lang="es-MX"/>
        </a:p>
      </dgm:t>
    </dgm:pt>
    <dgm:pt modelId="{D14EC7D7-D59E-459A-BA3E-06A95FEF2FE8}" type="pres">
      <dgm:prSet presAssocID="{F9CF411A-A81E-4CD9-969F-87FBACD41670}" presName="spacing" presStyleCnt="0"/>
      <dgm:spPr/>
    </dgm:pt>
    <dgm:pt modelId="{1EFBBCE0-C09C-4743-B8D7-418FB85AAF24}" type="pres">
      <dgm:prSet presAssocID="{D48F457B-45C3-4975-A0FA-DA4DC103514D}" presName="linNode" presStyleCnt="0"/>
      <dgm:spPr/>
    </dgm:pt>
    <dgm:pt modelId="{3FCEFC0E-5E8E-430B-BED6-EC56B8E859B6}" type="pres">
      <dgm:prSet presAssocID="{D48F457B-45C3-4975-A0FA-DA4DC103514D}" presName="parentShp" presStyleLbl="node1" presStyleIdx="3" presStyleCnt="6" custScaleX="10256">
        <dgm:presLayoutVars>
          <dgm:bulletEnabled val="1"/>
        </dgm:presLayoutVars>
      </dgm:prSet>
      <dgm:spPr/>
      <dgm:t>
        <a:bodyPr/>
        <a:lstStyle/>
        <a:p>
          <a:endParaRPr lang="es-MX"/>
        </a:p>
      </dgm:t>
    </dgm:pt>
    <dgm:pt modelId="{614A904A-85EB-4AB9-A657-3A47940A0C4F}" type="pres">
      <dgm:prSet presAssocID="{D48F457B-45C3-4975-A0FA-DA4DC103514D}" presName="childShp" presStyleLbl="bgAccFollowNode1" presStyleIdx="3" presStyleCnt="6" custScaleX="156980">
        <dgm:presLayoutVars>
          <dgm:bulletEnabled val="1"/>
        </dgm:presLayoutVars>
      </dgm:prSet>
      <dgm:spPr/>
      <dgm:t>
        <a:bodyPr/>
        <a:lstStyle/>
        <a:p>
          <a:endParaRPr lang="es-MX"/>
        </a:p>
      </dgm:t>
    </dgm:pt>
    <dgm:pt modelId="{B45D6249-AB11-49DF-84EA-39078A77D962}" type="pres">
      <dgm:prSet presAssocID="{008C2ED5-F162-4441-A5D8-F929724D6CDD}" presName="spacing" presStyleCnt="0"/>
      <dgm:spPr/>
    </dgm:pt>
    <dgm:pt modelId="{850B3DB3-D639-4CCF-B87D-958288BFE76B}" type="pres">
      <dgm:prSet presAssocID="{8B0415B7-001F-4B26-A619-B2200AC51357}" presName="linNode" presStyleCnt="0"/>
      <dgm:spPr/>
    </dgm:pt>
    <dgm:pt modelId="{98C5F023-6D90-48B4-A0E6-F703D8BF12F0}" type="pres">
      <dgm:prSet presAssocID="{8B0415B7-001F-4B26-A619-B2200AC51357}" presName="parentShp" presStyleLbl="node1" presStyleIdx="4" presStyleCnt="6" custScaleX="10256">
        <dgm:presLayoutVars>
          <dgm:bulletEnabled val="1"/>
        </dgm:presLayoutVars>
      </dgm:prSet>
      <dgm:spPr/>
      <dgm:t>
        <a:bodyPr/>
        <a:lstStyle/>
        <a:p>
          <a:endParaRPr lang="es-MX"/>
        </a:p>
      </dgm:t>
    </dgm:pt>
    <dgm:pt modelId="{8F28A6ED-7815-4E9E-B210-7A11F86A86B6}" type="pres">
      <dgm:prSet presAssocID="{8B0415B7-001F-4B26-A619-B2200AC51357}" presName="childShp" presStyleLbl="bgAccFollowNode1" presStyleIdx="4" presStyleCnt="6" custScaleX="156980">
        <dgm:presLayoutVars>
          <dgm:bulletEnabled val="1"/>
        </dgm:presLayoutVars>
      </dgm:prSet>
      <dgm:spPr/>
      <dgm:t>
        <a:bodyPr/>
        <a:lstStyle/>
        <a:p>
          <a:endParaRPr lang="es-MX"/>
        </a:p>
      </dgm:t>
    </dgm:pt>
    <dgm:pt modelId="{F3D13E38-793E-481A-958E-02A2BF32A7F7}" type="pres">
      <dgm:prSet presAssocID="{219C9416-E93F-4A7F-AA22-F374E10FA4E2}" presName="spacing" presStyleCnt="0"/>
      <dgm:spPr/>
    </dgm:pt>
    <dgm:pt modelId="{DCE27C38-C2E6-45F8-935F-50AEDD108F82}" type="pres">
      <dgm:prSet presAssocID="{69DA07AC-B95A-468F-A16D-14128E52AF44}" presName="linNode" presStyleCnt="0"/>
      <dgm:spPr/>
    </dgm:pt>
    <dgm:pt modelId="{3AA23986-A80E-45B0-AD32-00CD061BEF60}" type="pres">
      <dgm:prSet presAssocID="{69DA07AC-B95A-468F-A16D-14128E52AF44}" presName="parentShp" presStyleLbl="node1" presStyleIdx="5" presStyleCnt="6" custScaleX="10256">
        <dgm:presLayoutVars>
          <dgm:bulletEnabled val="1"/>
        </dgm:presLayoutVars>
      </dgm:prSet>
      <dgm:spPr/>
      <dgm:t>
        <a:bodyPr/>
        <a:lstStyle/>
        <a:p>
          <a:endParaRPr lang="es-MX"/>
        </a:p>
      </dgm:t>
    </dgm:pt>
    <dgm:pt modelId="{CB1387AC-A991-4523-A192-C44FC1CC6958}" type="pres">
      <dgm:prSet presAssocID="{69DA07AC-B95A-468F-A16D-14128E52AF44}" presName="childShp" presStyleLbl="bgAccFollowNode1" presStyleIdx="5" presStyleCnt="6" custScaleX="156980">
        <dgm:presLayoutVars>
          <dgm:bulletEnabled val="1"/>
        </dgm:presLayoutVars>
      </dgm:prSet>
      <dgm:spPr/>
      <dgm:t>
        <a:bodyPr/>
        <a:lstStyle/>
        <a:p>
          <a:endParaRPr lang="es-MX"/>
        </a:p>
      </dgm:t>
    </dgm:pt>
  </dgm:ptLst>
  <dgm:cxnLst>
    <dgm:cxn modelId="{66B21B80-14F8-4CC4-9081-276C8C22141A}" type="presOf" srcId="{8B0415B7-001F-4B26-A619-B2200AC51357}" destId="{98C5F023-6D90-48B4-A0E6-F703D8BF12F0}" srcOrd="0" destOrd="0" presId="urn:microsoft.com/office/officeart/2005/8/layout/vList6"/>
    <dgm:cxn modelId="{9A7AF8CB-BA04-4CA2-8EE0-98744C5CE07D}" type="presOf" srcId="{D48F457B-45C3-4975-A0FA-DA4DC103514D}" destId="{3FCEFC0E-5E8E-430B-BED6-EC56B8E859B6}" srcOrd="0" destOrd="0" presId="urn:microsoft.com/office/officeart/2005/8/layout/vList6"/>
    <dgm:cxn modelId="{DF174F4D-5C3C-4638-AFC3-6A0105050A71}" srcId="{C8995E98-61AA-4BD4-B5E4-32259149C798}" destId="{283CCD67-D34E-476E-8113-DAD55EEF8961}" srcOrd="2" destOrd="0" parTransId="{2EAD7DE5-6F57-4597-BF4D-95C7901619CB}" sibTransId="{F9CF411A-A81E-4CD9-969F-87FBACD41670}"/>
    <dgm:cxn modelId="{54F0F739-4174-477F-882B-FE2B1A991A00}" srcId="{2DEF54D9-C530-4F4E-AD49-1CAAA34C9871}" destId="{C5FF54F3-BC87-4596-A3C0-775E57F01D4E}" srcOrd="0" destOrd="0" parTransId="{56DAA682-F7E3-4E3D-9812-3E8FDC7AD7FC}" sibTransId="{0717255D-7D46-405C-B4A6-872502EEB6D1}"/>
    <dgm:cxn modelId="{1DA3AE0F-2E4A-4ABA-9D71-C3072395E44E}" srcId="{D48F457B-45C3-4975-A0FA-DA4DC103514D}" destId="{B1B6D9AA-E024-48C0-A1CC-45DA2ABA389A}" srcOrd="0" destOrd="0" parTransId="{FC3E000F-1035-413D-A524-586F252B7EAB}" sibTransId="{6A400E40-2B1D-4F4B-BDB0-0A0DD57D1366}"/>
    <dgm:cxn modelId="{F39050DE-3BBC-4133-ACCF-2237AEF59A82}" type="presOf" srcId="{B1B6D9AA-E024-48C0-A1CC-45DA2ABA389A}" destId="{614A904A-85EB-4AB9-A657-3A47940A0C4F}" srcOrd="0" destOrd="0" presId="urn:microsoft.com/office/officeart/2005/8/layout/vList6"/>
    <dgm:cxn modelId="{3389784B-6B0B-4CCA-ABD5-3B856BBBEA70}" type="presOf" srcId="{C8995E98-61AA-4BD4-B5E4-32259149C798}" destId="{CB6340D1-2306-47E7-A988-364A4E1236A1}" srcOrd="0" destOrd="0" presId="urn:microsoft.com/office/officeart/2005/8/layout/vList6"/>
    <dgm:cxn modelId="{2850AC03-A59C-42E4-9F69-C6B4491834BD}" type="presOf" srcId="{161674EA-C9DD-4307-8D81-2FC160B570E1}" destId="{E746D219-7E8C-4C0E-91A1-B2CEF4B6B08D}" srcOrd="0" destOrd="0" presId="urn:microsoft.com/office/officeart/2005/8/layout/vList6"/>
    <dgm:cxn modelId="{EE26654C-A09B-4FCE-8AF9-1D908E8339A6}" type="presOf" srcId="{9611C117-B4DF-4A4E-85F7-537ABB56DF9F}" destId="{FD014313-EA5E-42FF-9E75-069D6B55B848}" srcOrd="0" destOrd="0" presId="urn:microsoft.com/office/officeart/2005/8/layout/vList6"/>
    <dgm:cxn modelId="{F11FFAC3-AF80-4972-92CC-AC13926A7F8D}" srcId="{69DA07AC-B95A-468F-A16D-14128E52AF44}" destId="{86C8EDA6-41A9-4FC3-93DE-A98E41338157}" srcOrd="0" destOrd="0" parTransId="{3FC7C071-6D5C-4722-B7AF-13340D660BCF}" sibTransId="{2FD73486-90F8-4FE5-9D62-3895471C710A}"/>
    <dgm:cxn modelId="{86089327-DC61-4F06-A415-B86E6DC2FD31}" type="presOf" srcId="{7E468453-50D8-4D34-8EDA-35997F2D43B0}" destId="{8F28A6ED-7815-4E9E-B210-7A11F86A86B6}" srcOrd="0" destOrd="0" presId="urn:microsoft.com/office/officeart/2005/8/layout/vList6"/>
    <dgm:cxn modelId="{9836B445-1C5D-41AF-8430-09FF146BFC98}" srcId="{283CCD67-D34E-476E-8113-DAD55EEF8961}" destId="{9611C117-B4DF-4A4E-85F7-537ABB56DF9F}" srcOrd="0" destOrd="0" parTransId="{67250CAE-D9E2-4534-9AAD-23449FD0FE76}" sibTransId="{3D4AA68E-6B97-44C4-BF61-2A4AF9056708}"/>
    <dgm:cxn modelId="{683646C8-7F45-4677-A86B-C87A01EDA757}" srcId="{C8995E98-61AA-4BD4-B5E4-32259149C798}" destId="{8E01BAA5-4E99-4474-99D0-AC25E9049E4C}" srcOrd="1" destOrd="0" parTransId="{CB524870-1AAA-4A78-8DBB-0E5D6295D49D}" sibTransId="{77BCEF75-8479-4C49-B3E3-A264320F06CB}"/>
    <dgm:cxn modelId="{5B3D9DF9-D85D-4DB7-888C-2388D553C291}" type="presOf" srcId="{283CCD67-D34E-476E-8113-DAD55EEF8961}" destId="{304F28BB-18C9-4787-B55A-A4E66A459F47}" srcOrd="0" destOrd="0" presId="urn:microsoft.com/office/officeart/2005/8/layout/vList6"/>
    <dgm:cxn modelId="{A63283AF-5B51-4C5C-84D8-964405B6430C}" type="presOf" srcId="{69DA07AC-B95A-468F-A16D-14128E52AF44}" destId="{3AA23986-A80E-45B0-AD32-00CD061BEF60}" srcOrd="0" destOrd="0" presId="urn:microsoft.com/office/officeart/2005/8/layout/vList6"/>
    <dgm:cxn modelId="{DBB648A7-B099-4CC1-A0F9-72E6A42ADAF2}" type="presOf" srcId="{86C8EDA6-41A9-4FC3-93DE-A98E41338157}" destId="{CB1387AC-A991-4523-A192-C44FC1CC6958}" srcOrd="0" destOrd="0" presId="urn:microsoft.com/office/officeart/2005/8/layout/vList6"/>
    <dgm:cxn modelId="{5D1A5A8F-F111-466E-9148-72835ED93C42}" srcId="{8E01BAA5-4E99-4474-99D0-AC25E9049E4C}" destId="{161674EA-C9DD-4307-8D81-2FC160B570E1}" srcOrd="0" destOrd="0" parTransId="{271CC242-5FEC-4D87-BFF5-6D828C071048}" sibTransId="{28740A9E-DA65-4616-A4F0-488A4CF1CFC6}"/>
    <dgm:cxn modelId="{AC538008-DE28-446D-BCC1-D9FADEE37EF2}" srcId="{C8995E98-61AA-4BD4-B5E4-32259149C798}" destId="{69DA07AC-B95A-468F-A16D-14128E52AF44}" srcOrd="5" destOrd="0" parTransId="{B5242689-E68F-4AE1-B49B-95D458D97AAD}" sibTransId="{19A7AC66-E315-499C-A5F1-59536841F951}"/>
    <dgm:cxn modelId="{E6FF7DA6-4A94-442A-A083-5957961264ED}" srcId="{8B0415B7-001F-4B26-A619-B2200AC51357}" destId="{7E468453-50D8-4D34-8EDA-35997F2D43B0}" srcOrd="0" destOrd="0" parTransId="{CB0E6EB7-0552-442F-B131-14F4F69157B6}" sibTransId="{D7570C62-DF74-4E50-A637-06823EA8483D}"/>
    <dgm:cxn modelId="{95DF4D46-C10F-4572-8899-85755B8EEDDA}" type="presOf" srcId="{2DEF54D9-C530-4F4E-AD49-1CAAA34C9871}" destId="{97AEAD05-93B9-43C8-98ED-47ACD9FD9285}" srcOrd="0" destOrd="0" presId="urn:microsoft.com/office/officeart/2005/8/layout/vList6"/>
    <dgm:cxn modelId="{D51935BA-835D-42B8-BA08-4C4902C6B724}" type="presOf" srcId="{8E01BAA5-4E99-4474-99D0-AC25E9049E4C}" destId="{B2044F2B-61B8-42AF-81E2-67BC3735ED37}" srcOrd="0" destOrd="0" presId="urn:microsoft.com/office/officeart/2005/8/layout/vList6"/>
    <dgm:cxn modelId="{6ED8B749-4B67-4ACF-9DA8-56EE99501666}" type="presOf" srcId="{C5FF54F3-BC87-4596-A3C0-775E57F01D4E}" destId="{7FA3B71F-EA6A-4E79-A32F-420A9011BDA1}" srcOrd="0" destOrd="0" presId="urn:microsoft.com/office/officeart/2005/8/layout/vList6"/>
    <dgm:cxn modelId="{807D2149-2FA0-4C92-95DC-401F120CB429}" srcId="{C8995E98-61AA-4BD4-B5E4-32259149C798}" destId="{2DEF54D9-C530-4F4E-AD49-1CAAA34C9871}" srcOrd="0" destOrd="0" parTransId="{2F962C37-894F-4430-B837-50945B72294B}" sibTransId="{CF41BF42-2A02-415A-BB71-E673C5C89E6A}"/>
    <dgm:cxn modelId="{3AFFD887-84AF-4198-A915-79EE5D3DDE3E}" srcId="{C8995E98-61AA-4BD4-B5E4-32259149C798}" destId="{D48F457B-45C3-4975-A0FA-DA4DC103514D}" srcOrd="3" destOrd="0" parTransId="{8855E6BD-1FE3-496E-AC7E-A4F135C893E3}" sibTransId="{008C2ED5-F162-4441-A5D8-F929724D6CDD}"/>
    <dgm:cxn modelId="{73D89E9E-5305-4D02-B91B-63163AE6EB58}" srcId="{C8995E98-61AA-4BD4-B5E4-32259149C798}" destId="{8B0415B7-001F-4B26-A619-B2200AC51357}" srcOrd="4" destOrd="0" parTransId="{D4CE4FD2-FAB8-45EB-ACB9-253301663AE1}" sibTransId="{219C9416-E93F-4A7F-AA22-F374E10FA4E2}"/>
    <dgm:cxn modelId="{0A91DED5-278A-4355-BAFD-6A70C8CA07C8}" type="presParOf" srcId="{CB6340D1-2306-47E7-A988-364A4E1236A1}" destId="{C2CAF1E1-6372-41BA-8D52-9359B9D3BE06}" srcOrd="0" destOrd="0" presId="urn:microsoft.com/office/officeart/2005/8/layout/vList6"/>
    <dgm:cxn modelId="{75D9444F-151F-43F6-B9ED-9BA1BB8DAB34}" type="presParOf" srcId="{C2CAF1E1-6372-41BA-8D52-9359B9D3BE06}" destId="{97AEAD05-93B9-43C8-98ED-47ACD9FD9285}" srcOrd="0" destOrd="0" presId="urn:microsoft.com/office/officeart/2005/8/layout/vList6"/>
    <dgm:cxn modelId="{2D6D0434-F901-43EA-BB4F-F975FA6BB239}" type="presParOf" srcId="{C2CAF1E1-6372-41BA-8D52-9359B9D3BE06}" destId="{7FA3B71F-EA6A-4E79-A32F-420A9011BDA1}" srcOrd="1" destOrd="0" presId="urn:microsoft.com/office/officeart/2005/8/layout/vList6"/>
    <dgm:cxn modelId="{D17C8470-C859-4F86-9E44-3D3EAFDAD259}" type="presParOf" srcId="{CB6340D1-2306-47E7-A988-364A4E1236A1}" destId="{C74DBB55-732C-4CE2-85ED-6A50156825A5}" srcOrd="1" destOrd="0" presId="urn:microsoft.com/office/officeart/2005/8/layout/vList6"/>
    <dgm:cxn modelId="{AFE2157B-588D-492D-B63C-684C881082C0}" type="presParOf" srcId="{CB6340D1-2306-47E7-A988-364A4E1236A1}" destId="{49C62877-B212-4AF4-952A-93C095798A26}" srcOrd="2" destOrd="0" presId="urn:microsoft.com/office/officeart/2005/8/layout/vList6"/>
    <dgm:cxn modelId="{216EBD39-2AE5-458B-8E55-F7F3924A00E9}" type="presParOf" srcId="{49C62877-B212-4AF4-952A-93C095798A26}" destId="{B2044F2B-61B8-42AF-81E2-67BC3735ED37}" srcOrd="0" destOrd="0" presId="urn:microsoft.com/office/officeart/2005/8/layout/vList6"/>
    <dgm:cxn modelId="{3B55818C-DC83-483F-ADCD-2228719A1104}" type="presParOf" srcId="{49C62877-B212-4AF4-952A-93C095798A26}" destId="{E746D219-7E8C-4C0E-91A1-B2CEF4B6B08D}" srcOrd="1" destOrd="0" presId="urn:microsoft.com/office/officeart/2005/8/layout/vList6"/>
    <dgm:cxn modelId="{3B5FAB0F-DA50-41F3-AF35-3DF103F62217}" type="presParOf" srcId="{CB6340D1-2306-47E7-A988-364A4E1236A1}" destId="{CB2E1244-9FBE-43FA-A934-E73732FF457D}" srcOrd="3" destOrd="0" presId="urn:microsoft.com/office/officeart/2005/8/layout/vList6"/>
    <dgm:cxn modelId="{A965F8FA-10C8-4E04-8002-F7BCAA0EB349}" type="presParOf" srcId="{CB6340D1-2306-47E7-A988-364A4E1236A1}" destId="{DB69ECBE-126A-4D3F-9F80-228E348F504D}" srcOrd="4" destOrd="0" presId="urn:microsoft.com/office/officeart/2005/8/layout/vList6"/>
    <dgm:cxn modelId="{C7F93A1F-2596-478C-9CF4-1909F7B1DED0}" type="presParOf" srcId="{DB69ECBE-126A-4D3F-9F80-228E348F504D}" destId="{304F28BB-18C9-4787-B55A-A4E66A459F47}" srcOrd="0" destOrd="0" presId="urn:microsoft.com/office/officeart/2005/8/layout/vList6"/>
    <dgm:cxn modelId="{F7826C1B-1ECB-45FA-A343-FB8531C82507}" type="presParOf" srcId="{DB69ECBE-126A-4D3F-9F80-228E348F504D}" destId="{FD014313-EA5E-42FF-9E75-069D6B55B848}" srcOrd="1" destOrd="0" presId="urn:microsoft.com/office/officeart/2005/8/layout/vList6"/>
    <dgm:cxn modelId="{87AD5135-D6E8-4D0B-A291-84D7872400A4}" type="presParOf" srcId="{CB6340D1-2306-47E7-A988-364A4E1236A1}" destId="{D14EC7D7-D59E-459A-BA3E-06A95FEF2FE8}" srcOrd="5" destOrd="0" presId="urn:microsoft.com/office/officeart/2005/8/layout/vList6"/>
    <dgm:cxn modelId="{E6F25D10-1842-4F5F-8910-312F27C037E9}" type="presParOf" srcId="{CB6340D1-2306-47E7-A988-364A4E1236A1}" destId="{1EFBBCE0-C09C-4743-B8D7-418FB85AAF24}" srcOrd="6" destOrd="0" presId="urn:microsoft.com/office/officeart/2005/8/layout/vList6"/>
    <dgm:cxn modelId="{55B63DB4-697D-40BA-B183-E60B92664E83}" type="presParOf" srcId="{1EFBBCE0-C09C-4743-B8D7-418FB85AAF24}" destId="{3FCEFC0E-5E8E-430B-BED6-EC56B8E859B6}" srcOrd="0" destOrd="0" presId="urn:microsoft.com/office/officeart/2005/8/layout/vList6"/>
    <dgm:cxn modelId="{FFFCD47C-0E24-494C-A8D6-84D5F272117C}" type="presParOf" srcId="{1EFBBCE0-C09C-4743-B8D7-418FB85AAF24}" destId="{614A904A-85EB-4AB9-A657-3A47940A0C4F}" srcOrd="1" destOrd="0" presId="urn:microsoft.com/office/officeart/2005/8/layout/vList6"/>
    <dgm:cxn modelId="{21897A8C-2CCB-43AB-BA13-84F839FD763F}" type="presParOf" srcId="{CB6340D1-2306-47E7-A988-364A4E1236A1}" destId="{B45D6249-AB11-49DF-84EA-39078A77D962}" srcOrd="7" destOrd="0" presId="urn:microsoft.com/office/officeart/2005/8/layout/vList6"/>
    <dgm:cxn modelId="{2AC01F75-F562-4BA9-BA64-1A6E75556DE2}" type="presParOf" srcId="{CB6340D1-2306-47E7-A988-364A4E1236A1}" destId="{850B3DB3-D639-4CCF-B87D-958288BFE76B}" srcOrd="8" destOrd="0" presId="urn:microsoft.com/office/officeart/2005/8/layout/vList6"/>
    <dgm:cxn modelId="{09DAA859-BDEE-46BB-8B99-DB73C7C5869C}" type="presParOf" srcId="{850B3DB3-D639-4CCF-B87D-958288BFE76B}" destId="{98C5F023-6D90-48B4-A0E6-F703D8BF12F0}" srcOrd="0" destOrd="0" presId="urn:microsoft.com/office/officeart/2005/8/layout/vList6"/>
    <dgm:cxn modelId="{7A0AA8A3-814C-4AE3-8099-1E63C714A555}" type="presParOf" srcId="{850B3DB3-D639-4CCF-B87D-958288BFE76B}" destId="{8F28A6ED-7815-4E9E-B210-7A11F86A86B6}" srcOrd="1" destOrd="0" presId="urn:microsoft.com/office/officeart/2005/8/layout/vList6"/>
    <dgm:cxn modelId="{8CE6A439-DFA1-49F0-8C2E-8ECD77DAC515}" type="presParOf" srcId="{CB6340D1-2306-47E7-A988-364A4E1236A1}" destId="{F3D13E38-793E-481A-958E-02A2BF32A7F7}" srcOrd="9" destOrd="0" presId="urn:microsoft.com/office/officeart/2005/8/layout/vList6"/>
    <dgm:cxn modelId="{31184340-045E-4881-9392-AEF2555203CF}" type="presParOf" srcId="{CB6340D1-2306-47E7-A988-364A4E1236A1}" destId="{DCE27C38-C2E6-45F8-935F-50AEDD108F82}" srcOrd="10" destOrd="0" presId="urn:microsoft.com/office/officeart/2005/8/layout/vList6"/>
    <dgm:cxn modelId="{D51E90B4-E227-4578-9CFD-282278BB15A9}" type="presParOf" srcId="{DCE27C38-C2E6-45F8-935F-50AEDD108F82}" destId="{3AA23986-A80E-45B0-AD32-00CD061BEF60}" srcOrd="0" destOrd="0" presId="urn:microsoft.com/office/officeart/2005/8/layout/vList6"/>
    <dgm:cxn modelId="{EF316889-A5B8-4F56-B85E-D0333B06D9A5}" type="presParOf" srcId="{DCE27C38-C2E6-45F8-935F-50AEDD108F82}" destId="{CB1387AC-A991-4523-A192-C44FC1CC695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995E98-61AA-4BD4-B5E4-32259149C79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MX"/>
        </a:p>
      </dgm:t>
    </dgm:pt>
    <dgm:pt modelId="{2DEF54D9-C530-4F4E-AD49-1CAAA34C9871}">
      <dgm:prSet phldrT="[Texto]"/>
      <dgm:spPr/>
      <dgm:t>
        <a:bodyPr/>
        <a:lstStyle/>
        <a:p>
          <a:r>
            <a:rPr lang="es-MX" dirty="0" smtClean="0"/>
            <a:t>VII</a:t>
          </a:r>
          <a:endParaRPr lang="es-MX" dirty="0"/>
        </a:p>
      </dgm:t>
    </dgm:pt>
    <dgm:pt modelId="{2F962C37-894F-4430-B837-50945B72294B}" type="parTrans" cxnId="{807D2149-2FA0-4C92-95DC-401F120CB429}">
      <dgm:prSet/>
      <dgm:spPr/>
      <dgm:t>
        <a:bodyPr/>
        <a:lstStyle/>
        <a:p>
          <a:endParaRPr lang="es-MX"/>
        </a:p>
      </dgm:t>
    </dgm:pt>
    <dgm:pt modelId="{CF41BF42-2A02-415A-BB71-E673C5C89E6A}" type="sibTrans" cxnId="{807D2149-2FA0-4C92-95DC-401F120CB429}">
      <dgm:prSet/>
      <dgm:spPr/>
      <dgm:t>
        <a:bodyPr/>
        <a:lstStyle/>
        <a:p>
          <a:endParaRPr lang="es-MX"/>
        </a:p>
      </dgm:t>
    </dgm:pt>
    <dgm:pt modelId="{C5FF54F3-BC87-4596-A3C0-775E57F01D4E}">
      <dgm:prSet phldrT="[Texto]" custT="1"/>
      <dgm:spPr>
        <a:solidFill>
          <a:schemeClr val="bg2">
            <a:lumMod val="75000"/>
            <a:alpha val="90000"/>
          </a:schemeClr>
        </a:solidFill>
      </dgm:spPr>
      <dgm:t>
        <a:bodyPr anchor="ctr"/>
        <a:lstStyle/>
        <a:p>
          <a:r>
            <a:rPr lang="es-MX" sz="1400" dirty="0" smtClean="0">
              <a:solidFill>
                <a:schemeClr val="tx1"/>
              </a:solidFill>
            </a:rPr>
            <a:t>Aquellos espacios en operación, que hayan recibido apoyo del PAICE en el pasado, deberán incluir en el expediente el manual de mantenimiento del inmueble.</a:t>
          </a:r>
          <a:endParaRPr lang="es-MX" sz="1400" dirty="0">
            <a:solidFill>
              <a:schemeClr val="tx1"/>
            </a:solidFill>
            <a:effectLst>
              <a:outerShdw blurRad="38100" dist="38100" dir="2700000" algn="tl">
                <a:srgbClr val="000000">
                  <a:alpha val="43137"/>
                </a:srgbClr>
              </a:outerShdw>
            </a:effectLst>
          </a:endParaRPr>
        </a:p>
      </dgm:t>
    </dgm:pt>
    <dgm:pt modelId="{56DAA682-F7E3-4E3D-9812-3E8FDC7AD7FC}" type="parTrans" cxnId="{54F0F739-4174-477F-882B-FE2B1A991A00}">
      <dgm:prSet/>
      <dgm:spPr/>
      <dgm:t>
        <a:bodyPr/>
        <a:lstStyle/>
        <a:p>
          <a:endParaRPr lang="es-MX"/>
        </a:p>
      </dgm:t>
    </dgm:pt>
    <dgm:pt modelId="{0717255D-7D46-405C-B4A6-872502EEB6D1}" type="sibTrans" cxnId="{54F0F739-4174-477F-882B-FE2B1A991A00}">
      <dgm:prSet/>
      <dgm:spPr/>
      <dgm:t>
        <a:bodyPr/>
        <a:lstStyle/>
        <a:p>
          <a:endParaRPr lang="es-MX"/>
        </a:p>
      </dgm:t>
    </dgm:pt>
    <dgm:pt modelId="{283CCD67-D34E-476E-8113-DAD55EEF8961}">
      <dgm:prSet phldrT="[Texto]"/>
      <dgm:spPr/>
      <dgm:t>
        <a:bodyPr/>
        <a:lstStyle/>
        <a:p>
          <a:r>
            <a:rPr lang="es-MX" dirty="0" smtClean="0"/>
            <a:t>VIII</a:t>
          </a:r>
          <a:endParaRPr lang="es-MX" dirty="0"/>
        </a:p>
      </dgm:t>
    </dgm:pt>
    <dgm:pt modelId="{2EAD7DE5-6F57-4597-BF4D-95C7901619CB}" type="parTrans" cxnId="{DF174F4D-5C3C-4638-AFC3-6A0105050A71}">
      <dgm:prSet/>
      <dgm:spPr/>
      <dgm:t>
        <a:bodyPr/>
        <a:lstStyle/>
        <a:p>
          <a:endParaRPr lang="es-MX"/>
        </a:p>
      </dgm:t>
    </dgm:pt>
    <dgm:pt modelId="{F9CF411A-A81E-4CD9-969F-87FBACD41670}" type="sibTrans" cxnId="{DF174F4D-5C3C-4638-AFC3-6A0105050A71}">
      <dgm:prSet/>
      <dgm:spPr/>
      <dgm:t>
        <a:bodyPr/>
        <a:lstStyle/>
        <a:p>
          <a:endParaRPr lang="es-MX"/>
        </a:p>
      </dgm:t>
    </dgm:pt>
    <dgm:pt modelId="{E2CF60FE-2BD9-4ADF-9BEB-C311C5768F32}">
      <dgm:prSet/>
      <dgm:spPr/>
      <dgm:t>
        <a:bodyPr/>
        <a:lstStyle/>
        <a:p>
          <a:endParaRPr lang="es-MX" dirty="0"/>
        </a:p>
      </dgm:t>
    </dgm:pt>
    <dgm:pt modelId="{D8AED3DB-6231-4DB6-A22B-EFF3AA1F498A}" type="parTrans" cxnId="{6E929B86-C84A-4F08-91C2-29AAA1116D14}">
      <dgm:prSet/>
      <dgm:spPr/>
      <dgm:t>
        <a:bodyPr/>
        <a:lstStyle/>
        <a:p>
          <a:endParaRPr lang="es-MX"/>
        </a:p>
      </dgm:t>
    </dgm:pt>
    <dgm:pt modelId="{FFB11A69-F37D-47A7-8B33-947339E4BF7A}" type="sibTrans" cxnId="{6E929B86-C84A-4F08-91C2-29AAA1116D14}">
      <dgm:prSet/>
      <dgm:spPr/>
      <dgm:t>
        <a:bodyPr/>
        <a:lstStyle/>
        <a:p>
          <a:endParaRPr lang="es-MX"/>
        </a:p>
      </dgm:t>
    </dgm:pt>
    <dgm:pt modelId="{EDD2F7E9-9EAE-40C7-93E0-EB74D591D505}">
      <dgm:prSet/>
      <dgm:spPr/>
      <dgm:t>
        <a:bodyPr/>
        <a:lstStyle/>
        <a:p>
          <a:endParaRPr lang="es-MX" dirty="0">
            <a:solidFill>
              <a:schemeClr val="tx1"/>
            </a:solidFill>
          </a:endParaRPr>
        </a:p>
      </dgm:t>
    </dgm:pt>
    <dgm:pt modelId="{F429721C-4AB0-42B0-BDA6-C76490948660}" type="parTrans" cxnId="{0DA7E244-1D0D-48FF-B630-8F12629127CF}">
      <dgm:prSet/>
      <dgm:spPr/>
      <dgm:t>
        <a:bodyPr/>
        <a:lstStyle/>
        <a:p>
          <a:endParaRPr lang="es-MX"/>
        </a:p>
      </dgm:t>
    </dgm:pt>
    <dgm:pt modelId="{A0331759-CA15-452A-B770-7F1679485EC4}" type="sibTrans" cxnId="{0DA7E244-1D0D-48FF-B630-8F12629127CF}">
      <dgm:prSet/>
      <dgm:spPr/>
      <dgm:t>
        <a:bodyPr/>
        <a:lstStyle/>
        <a:p>
          <a:endParaRPr lang="es-MX"/>
        </a:p>
      </dgm:t>
    </dgm:pt>
    <dgm:pt modelId="{B1B6D9AA-E024-48C0-A1CC-45DA2ABA389A}">
      <dgm:prSet phldrT="[Texto]" custT="1"/>
      <dgm:spPr>
        <a:solidFill>
          <a:schemeClr val="accent1">
            <a:lumMod val="60000"/>
            <a:lumOff val="40000"/>
            <a:alpha val="90000"/>
          </a:schemeClr>
        </a:solidFill>
      </dgm:spPr>
      <dgm:t>
        <a:bodyPr anchor="ctr"/>
        <a:lstStyle/>
        <a:p>
          <a:r>
            <a:rPr lang="es-MX" sz="1400" dirty="0" smtClean="0">
              <a:solidFill>
                <a:schemeClr val="bg1"/>
              </a:solidFill>
            </a:rPr>
            <a:t>Adicionalmente a los requisitos señalados anteriormente, si el proyecto implica una intervención en inmuebles que por sus características históricas o artísticas están sujetos a la supervisión del INAH o INBA, las instancias postulantes deberán presentar una carta donde se mencione la viabilidad de la intervención por parte del instituto correspondiente.</a:t>
          </a:r>
        </a:p>
        <a:p>
          <a:endParaRPr lang="es-MX" sz="1400" dirty="0">
            <a:effectLst>
              <a:outerShdw blurRad="38100" dist="38100" dir="2700000" algn="tl">
                <a:srgbClr val="000000">
                  <a:alpha val="43137"/>
                </a:srgbClr>
              </a:outerShdw>
            </a:effectLst>
          </a:endParaRPr>
        </a:p>
      </dgm:t>
    </dgm:pt>
    <dgm:pt modelId="{6A400E40-2B1D-4F4B-BDB0-0A0DD57D1366}" type="sibTrans" cxnId="{1DA3AE0F-2E4A-4ABA-9D71-C3072395E44E}">
      <dgm:prSet/>
      <dgm:spPr/>
      <dgm:t>
        <a:bodyPr/>
        <a:lstStyle/>
        <a:p>
          <a:endParaRPr lang="es-MX"/>
        </a:p>
      </dgm:t>
    </dgm:pt>
    <dgm:pt modelId="{FC3E000F-1035-413D-A524-586F252B7EAB}" type="parTrans" cxnId="{1DA3AE0F-2E4A-4ABA-9D71-C3072395E44E}">
      <dgm:prSet/>
      <dgm:spPr/>
      <dgm:t>
        <a:bodyPr/>
        <a:lstStyle/>
        <a:p>
          <a:endParaRPr lang="es-MX"/>
        </a:p>
      </dgm:t>
    </dgm:pt>
    <dgm:pt modelId="{7E1BBA30-81E6-4D07-88EB-71ACF1B56E45}">
      <dgm:prSet/>
      <dgm:spPr/>
      <dgm:t>
        <a:bodyPr/>
        <a:lstStyle/>
        <a:p>
          <a:r>
            <a:rPr lang="es-MX" dirty="0" smtClean="0"/>
            <a:t>Notificar </a:t>
          </a:r>
          <a:r>
            <a:rPr lang="es-MX" dirty="0"/>
            <a:t>por escrito a la instancia estatal de cultura correspondiente su intención </a:t>
          </a:r>
          <a:r>
            <a:rPr lang="es-MX" dirty="0" smtClean="0"/>
            <a:t>de participar en la convocatoria del PAICE</a:t>
          </a:r>
          <a:endParaRPr lang="es-MX" dirty="0"/>
        </a:p>
      </dgm:t>
    </dgm:pt>
    <dgm:pt modelId="{F4D36423-336D-48C9-BCBE-63C38024F2FE}" type="parTrans" cxnId="{A493CBE3-791C-42D9-8170-978A834EC657}">
      <dgm:prSet/>
      <dgm:spPr/>
      <dgm:t>
        <a:bodyPr/>
        <a:lstStyle/>
        <a:p>
          <a:endParaRPr lang="es-MX"/>
        </a:p>
      </dgm:t>
    </dgm:pt>
    <dgm:pt modelId="{9878AE7A-4A97-403F-86D5-591320F9A5AE}" type="sibTrans" cxnId="{A493CBE3-791C-42D9-8170-978A834EC657}">
      <dgm:prSet/>
      <dgm:spPr/>
      <dgm:t>
        <a:bodyPr/>
        <a:lstStyle/>
        <a:p>
          <a:endParaRPr lang="es-MX"/>
        </a:p>
      </dgm:t>
    </dgm:pt>
    <dgm:pt modelId="{CB6340D1-2306-47E7-A988-364A4E1236A1}" type="pres">
      <dgm:prSet presAssocID="{C8995E98-61AA-4BD4-B5E4-32259149C798}" presName="Name0" presStyleCnt="0">
        <dgm:presLayoutVars>
          <dgm:dir/>
          <dgm:animLvl val="lvl"/>
          <dgm:resizeHandles/>
        </dgm:presLayoutVars>
      </dgm:prSet>
      <dgm:spPr/>
      <dgm:t>
        <a:bodyPr/>
        <a:lstStyle/>
        <a:p>
          <a:endParaRPr lang="es-MX"/>
        </a:p>
      </dgm:t>
    </dgm:pt>
    <dgm:pt modelId="{C2CAF1E1-6372-41BA-8D52-9359B9D3BE06}" type="pres">
      <dgm:prSet presAssocID="{2DEF54D9-C530-4F4E-AD49-1CAAA34C9871}" presName="linNode" presStyleCnt="0"/>
      <dgm:spPr/>
    </dgm:pt>
    <dgm:pt modelId="{97AEAD05-93B9-43C8-98ED-47ACD9FD9285}" type="pres">
      <dgm:prSet presAssocID="{2DEF54D9-C530-4F4E-AD49-1CAAA34C9871}" presName="parentShp" presStyleLbl="node1" presStyleIdx="0" presStyleCnt="3" custScaleX="10256">
        <dgm:presLayoutVars>
          <dgm:bulletEnabled val="1"/>
        </dgm:presLayoutVars>
      </dgm:prSet>
      <dgm:spPr/>
      <dgm:t>
        <a:bodyPr/>
        <a:lstStyle/>
        <a:p>
          <a:endParaRPr lang="es-MX"/>
        </a:p>
      </dgm:t>
    </dgm:pt>
    <dgm:pt modelId="{7FA3B71F-EA6A-4E79-A32F-420A9011BDA1}" type="pres">
      <dgm:prSet presAssocID="{2DEF54D9-C530-4F4E-AD49-1CAAA34C9871}" presName="childShp" presStyleLbl="bgAccFollowNode1" presStyleIdx="0" presStyleCnt="3" custScaleX="156980" custLinFactNeighborX="2128" custLinFactNeighborY="-25217">
        <dgm:presLayoutVars>
          <dgm:bulletEnabled val="1"/>
        </dgm:presLayoutVars>
      </dgm:prSet>
      <dgm:spPr/>
      <dgm:t>
        <a:bodyPr/>
        <a:lstStyle/>
        <a:p>
          <a:endParaRPr lang="es-MX"/>
        </a:p>
      </dgm:t>
    </dgm:pt>
    <dgm:pt modelId="{C74DBB55-732C-4CE2-85ED-6A50156825A5}" type="pres">
      <dgm:prSet presAssocID="{CF41BF42-2A02-415A-BB71-E673C5C89E6A}" presName="spacing" presStyleCnt="0"/>
      <dgm:spPr/>
    </dgm:pt>
    <dgm:pt modelId="{DB69ECBE-126A-4D3F-9F80-228E348F504D}" type="pres">
      <dgm:prSet presAssocID="{283CCD67-D34E-476E-8113-DAD55EEF8961}" presName="linNode" presStyleCnt="0"/>
      <dgm:spPr/>
    </dgm:pt>
    <dgm:pt modelId="{304F28BB-18C9-4787-B55A-A4E66A459F47}" type="pres">
      <dgm:prSet presAssocID="{283CCD67-D34E-476E-8113-DAD55EEF8961}" presName="parentShp" presStyleLbl="node1" presStyleIdx="1" presStyleCnt="3" custScaleX="10256" custLinFactNeighborX="-140" custLinFactNeighborY="-10520">
        <dgm:presLayoutVars>
          <dgm:bulletEnabled val="1"/>
        </dgm:presLayoutVars>
      </dgm:prSet>
      <dgm:spPr/>
      <dgm:t>
        <a:bodyPr/>
        <a:lstStyle/>
        <a:p>
          <a:endParaRPr lang="es-MX"/>
        </a:p>
      </dgm:t>
    </dgm:pt>
    <dgm:pt modelId="{FD014313-EA5E-42FF-9E75-069D6B55B848}" type="pres">
      <dgm:prSet presAssocID="{283CCD67-D34E-476E-8113-DAD55EEF8961}" presName="childShp" presStyleLbl="bgAccFollowNode1" presStyleIdx="1" presStyleCnt="3" custScaleX="156943" custScaleY="69039" custLinFactNeighborX="6249" custLinFactNeighborY="-11186">
        <dgm:presLayoutVars>
          <dgm:bulletEnabled val="1"/>
        </dgm:presLayoutVars>
      </dgm:prSet>
      <dgm:spPr/>
      <dgm:t>
        <a:bodyPr/>
        <a:lstStyle/>
        <a:p>
          <a:endParaRPr lang="es-MX"/>
        </a:p>
      </dgm:t>
    </dgm:pt>
    <dgm:pt modelId="{D14EC7D7-D59E-459A-BA3E-06A95FEF2FE8}" type="pres">
      <dgm:prSet presAssocID="{F9CF411A-A81E-4CD9-969F-87FBACD41670}" presName="spacing" presStyleCnt="0"/>
      <dgm:spPr/>
    </dgm:pt>
    <dgm:pt modelId="{0AB2081C-41AC-4CAA-8989-B42FBFA739FA}" type="pres">
      <dgm:prSet presAssocID="{B1B6D9AA-E024-48C0-A1CC-45DA2ABA389A}" presName="linNode" presStyleCnt="0"/>
      <dgm:spPr/>
    </dgm:pt>
    <dgm:pt modelId="{89662A7A-B425-45FB-A491-ABB72BD0E6E1}" type="pres">
      <dgm:prSet presAssocID="{B1B6D9AA-E024-48C0-A1CC-45DA2ABA389A}" presName="parentShp" presStyleLbl="node1" presStyleIdx="2" presStyleCnt="3" custScaleX="681413" custScaleY="67593" custLinFactNeighborX="-424" custLinFactNeighborY="-9825">
        <dgm:presLayoutVars>
          <dgm:bulletEnabled val="1"/>
        </dgm:presLayoutVars>
      </dgm:prSet>
      <dgm:spPr/>
      <dgm:t>
        <a:bodyPr/>
        <a:lstStyle/>
        <a:p>
          <a:endParaRPr lang="es-MX"/>
        </a:p>
      </dgm:t>
    </dgm:pt>
    <dgm:pt modelId="{2F6D5527-2D43-406C-BAB0-46DE4E4E4470}" type="pres">
      <dgm:prSet presAssocID="{B1B6D9AA-E024-48C0-A1CC-45DA2ABA389A}" presName="childShp" presStyleLbl="bgAccFollowNode1" presStyleIdx="2" presStyleCnt="3" custFlipHor="1" custScaleX="2784" custScaleY="2689">
        <dgm:presLayoutVars>
          <dgm:bulletEnabled val="1"/>
        </dgm:presLayoutVars>
      </dgm:prSet>
      <dgm:spPr/>
    </dgm:pt>
  </dgm:ptLst>
  <dgm:cxnLst>
    <dgm:cxn modelId="{A493CBE3-791C-42D9-8170-978A834EC657}" srcId="{283CCD67-D34E-476E-8113-DAD55EEF8961}" destId="{7E1BBA30-81E6-4D07-88EB-71ACF1B56E45}" srcOrd="1" destOrd="0" parTransId="{F4D36423-336D-48C9-BCBE-63C38024F2FE}" sibTransId="{9878AE7A-4A97-403F-86D5-591320F9A5AE}"/>
    <dgm:cxn modelId="{1DA3AE0F-2E4A-4ABA-9D71-C3072395E44E}" srcId="{C8995E98-61AA-4BD4-B5E4-32259149C798}" destId="{B1B6D9AA-E024-48C0-A1CC-45DA2ABA389A}" srcOrd="2" destOrd="0" parTransId="{FC3E000F-1035-413D-A524-586F252B7EAB}" sibTransId="{6A400E40-2B1D-4F4B-BDB0-0A0DD57D1366}"/>
    <dgm:cxn modelId="{6E929B86-C84A-4F08-91C2-29AAA1116D14}" srcId="{283CCD67-D34E-476E-8113-DAD55EEF8961}" destId="{E2CF60FE-2BD9-4ADF-9BEB-C311C5768F32}" srcOrd="0" destOrd="0" parTransId="{D8AED3DB-6231-4DB6-A22B-EFF3AA1F498A}" sibTransId="{FFB11A69-F37D-47A7-8B33-947339E4BF7A}"/>
    <dgm:cxn modelId="{98094D05-B1A8-47DA-9FB3-15D20B84BEA2}" type="presOf" srcId="{E2CF60FE-2BD9-4ADF-9BEB-C311C5768F32}" destId="{FD014313-EA5E-42FF-9E75-069D6B55B848}" srcOrd="0" destOrd="0" presId="urn:microsoft.com/office/officeart/2005/8/layout/vList6"/>
    <dgm:cxn modelId="{0DA7E244-1D0D-48FF-B630-8F12629127CF}" srcId="{283CCD67-D34E-476E-8113-DAD55EEF8961}" destId="{EDD2F7E9-9EAE-40C7-93E0-EB74D591D505}" srcOrd="2" destOrd="0" parTransId="{F429721C-4AB0-42B0-BDA6-C76490948660}" sibTransId="{A0331759-CA15-452A-B770-7F1679485EC4}"/>
    <dgm:cxn modelId="{DC2B91FE-F16F-4052-BB0A-0BCADA5BC0F7}" type="presOf" srcId="{283CCD67-D34E-476E-8113-DAD55EEF8961}" destId="{304F28BB-18C9-4787-B55A-A4E66A459F47}" srcOrd="0" destOrd="0" presId="urn:microsoft.com/office/officeart/2005/8/layout/vList6"/>
    <dgm:cxn modelId="{F3036075-5346-4277-80DF-38360E707B28}" type="presOf" srcId="{B1B6D9AA-E024-48C0-A1CC-45DA2ABA389A}" destId="{89662A7A-B425-45FB-A491-ABB72BD0E6E1}" srcOrd="0" destOrd="0" presId="urn:microsoft.com/office/officeart/2005/8/layout/vList6"/>
    <dgm:cxn modelId="{4793BC77-179E-4649-8507-6CE8FDBCF2FD}" type="presOf" srcId="{C8995E98-61AA-4BD4-B5E4-32259149C798}" destId="{CB6340D1-2306-47E7-A988-364A4E1236A1}" srcOrd="0" destOrd="0" presId="urn:microsoft.com/office/officeart/2005/8/layout/vList6"/>
    <dgm:cxn modelId="{54F0F739-4174-477F-882B-FE2B1A991A00}" srcId="{2DEF54D9-C530-4F4E-AD49-1CAAA34C9871}" destId="{C5FF54F3-BC87-4596-A3C0-775E57F01D4E}" srcOrd="0" destOrd="0" parTransId="{56DAA682-F7E3-4E3D-9812-3E8FDC7AD7FC}" sibTransId="{0717255D-7D46-405C-B4A6-872502EEB6D1}"/>
    <dgm:cxn modelId="{33A39A86-0D4E-4CE5-BDC7-8509C5F9F7F8}" type="presOf" srcId="{EDD2F7E9-9EAE-40C7-93E0-EB74D591D505}" destId="{FD014313-EA5E-42FF-9E75-069D6B55B848}" srcOrd="0" destOrd="2" presId="urn:microsoft.com/office/officeart/2005/8/layout/vList6"/>
    <dgm:cxn modelId="{1630637E-15CF-4E4D-8F35-5C7C84E5E7C1}" type="presOf" srcId="{C5FF54F3-BC87-4596-A3C0-775E57F01D4E}" destId="{7FA3B71F-EA6A-4E79-A32F-420A9011BDA1}" srcOrd="0" destOrd="0" presId="urn:microsoft.com/office/officeart/2005/8/layout/vList6"/>
    <dgm:cxn modelId="{DF174F4D-5C3C-4638-AFC3-6A0105050A71}" srcId="{C8995E98-61AA-4BD4-B5E4-32259149C798}" destId="{283CCD67-D34E-476E-8113-DAD55EEF8961}" srcOrd="1" destOrd="0" parTransId="{2EAD7DE5-6F57-4597-BF4D-95C7901619CB}" sibTransId="{F9CF411A-A81E-4CD9-969F-87FBACD41670}"/>
    <dgm:cxn modelId="{B25E6CE1-D438-4607-BE54-DF744DFFC127}" type="presOf" srcId="{2DEF54D9-C530-4F4E-AD49-1CAAA34C9871}" destId="{97AEAD05-93B9-43C8-98ED-47ACD9FD9285}" srcOrd="0" destOrd="0" presId="urn:microsoft.com/office/officeart/2005/8/layout/vList6"/>
    <dgm:cxn modelId="{5B51CDA8-59E2-46D1-BEEF-56BDFF6452EC}" type="presOf" srcId="{7E1BBA30-81E6-4D07-88EB-71ACF1B56E45}" destId="{FD014313-EA5E-42FF-9E75-069D6B55B848}" srcOrd="0" destOrd="1" presId="urn:microsoft.com/office/officeart/2005/8/layout/vList6"/>
    <dgm:cxn modelId="{807D2149-2FA0-4C92-95DC-401F120CB429}" srcId="{C8995E98-61AA-4BD4-B5E4-32259149C798}" destId="{2DEF54D9-C530-4F4E-AD49-1CAAA34C9871}" srcOrd="0" destOrd="0" parTransId="{2F962C37-894F-4430-B837-50945B72294B}" sibTransId="{CF41BF42-2A02-415A-BB71-E673C5C89E6A}"/>
    <dgm:cxn modelId="{898D5BE5-0622-4604-9F13-2000BED06DF3}" type="presParOf" srcId="{CB6340D1-2306-47E7-A988-364A4E1236A1}" destId="{C2CAF1E1-6372-41BA-8D52-9359B9D3BE06}" srcOrd="0" destOrd="0" presId="urn:microsoft.com/office/officeart/2005/8/layout/vList6"/>
    <dgm:cxn modelId="{2FB8DE93-4C37-4106-9AE3-9E8DD1186341}" type="presParOf" srcId="{C2CAF1E1-6372-41BA-8D52-9359B9D3BE06}" destId="{97AEAD05-93B9-43C8-98ED-47ACD9FD9285}" srcOrd="0" destOrd="0" presId="urn:microsoft.com/office/officeart/2005/8/layout/vList6"/>
    <dgm:cxn modelId="{8ECCD333-C26C-4E17-B9CC-3E7D7BFAE596}" type="presParOf" srcId="{C2CAF1E1-6372-41BA-8D52-9359B9D3BE06}" destId="{7FA3B71F-EA6A-4E79-A32F-420A9011BDA1}" srcOrd="1" destOrd="0" presId="urn:microsoft.com/office/officeart/2005/8/layout/vList6"/>
    <dgm:cxn modelId="{DEAC1D1F-F820-4D3D-A53A-A5B169D37D49}" type="presParOf" srcId="{CB6340D1-2306-47E7-A988-364A4E1236A1}" destId="{C74DBB55-732C-4CE2-85ED-6A50156825A5}" srcOrd="1" destOrd="0" presId="urn:microsoft.com/office/officeart/2005/8/layout/vList6"/>
    <dgm:cxn modelId="{26C81FF8-A2E5-416C-99FC-784CC810C95B}" type="presParOf" srcId="{CB6340D1-2306-47E7-A988-364A4E1236A1}" destId="{DB69ECBE-126A-4D3F-9F80-228E348F504D}" srcOrd="2" destOrd="0" presId="urn:microsoft.com/office/officeart/2005/8/layout/vList6"/>
    <dgm:cxn modelId="{1C6CFC9A-1535-4297-9919-BCC6B562E1E5}" type="presParOf" srcId="{DB69ECBE-126A-4D3F-9F80-228E348F504D}" destId="{304F28BB-18C9-4787-B55A-A4E66A459F47}" srcOrd="0" destOrd="0" presId="urn:microsoft.com/office/officeart/2005/8/layout/vList6"/>
    <dgm:cxn modelId="{79972DE5-A8AD-441B-81A8-B63B6FA97C50}" type="presParOf" srcId="{DB69ECBE-126A-4D3F-9F80-228E348F504D}" destId="{FD014313-EA5E-42FF-9E75-069D6B55B848}" srcOrd="1" destOrd="0" presId="urn:microsoft.com/office/officeart/2005/8/layout/vList6"/>
    <dgm:cxn modelId="{E5E129D2-8B1D-4523-8C60-0BE13D44ABB3}" type="presParOf" srcId="{CB6340D1-2306-47E7-A988-364A4E1236A1}" destId="{D14EC7D7-D59E-459A-BA3E-06A95FEF2FE8}" srcOrd="3" destOrd="0" presId="urn:microsoft.com/office/officeart/2005/8/layout/vList6"/>
    <dgm:cxn modelId="{DC7F7E10-9A10-4AFC-817A-9BD52ED2A546}" type="presParOf" srcId="{CB6340D1-2306-47E7-A988-364A4E1236A1}" destId="{0AB2081C-41AC-4CAA-8989-B42FBFA739FA}" srcOrd="4" destOrd="0" presId="urn:microsoft.com/office/officeart/2005/8/layout/vList6"/>
    <dgm:cxn modelId="{70A916CA-DAA0-4562-9ABF-9C9CA19456AC}" type="presParOf" srcId="{0AB2081C-41AC-4CAA-8989-B42FBFA739FA}" destId="{89662A7A-B425-45FB-A491-ABB72BD0E6E1}" srcOrd="0" destOrd="0" presId="urn:microsoft.com/office/officeart/2005/8/layout/vList6"/>
    <dgm:cxn modelId="{D4BDA365-F03A-4E0A-982C-3346A6C6A624}" type="presParOf" srcId="{0AB2081C-41AC-4CAA-8989-B42FBFA739FA}" destId="{2F6D5527-2D43-406C-BAB0-46DE4E4E447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9F2B26-4FFA-4BCE-AF5D-7B8C6E6B1B01}"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s-MX"/>
        </a:p>
      </dgm:t>
    </dgm:pt>
    <dgm:pt modelId="{B03EAF2B-C658-4A3D-8680-F335EE507C5E}">
      <dgm:prSet phldrT="[Texto]" custT="1"/>
      <dgm:spPr/>
      <dgm:t>
        <a:bodyPr/>
        <a:lstStyle/>
        <a:p>
          <a:r>
            <a:rPr lang="es-ES" sz="1200" b="1" dirty="0" smtClean="0">
              <a:solidFill>
                <a:schemeClr val="bg2">
                  <a:lumMod val="50000"/>
                </a:schemeClr>
              </a:solidFill>
            </a:rPr>
            <a:t>Convocatoria</a:t>
          </a:r>
          <a:endParaRPr lang="es-MX" sz="900" b="1" dirty="0">
            <a:solidFill>
              <a:schemeClr val="bg2">
                <a:lumMod val="50000"/>
              </a:schemeClr>
            </a:solidFill>
          </a:endParaRPr>
        </a:p>
      </dgm:t>
    </dgm:pt>
    <dgm:pt modelId="{0959B584-FF2F-466B-9B04-2D584ECA9B5F}" type="parTrans" cxnId="{65C0C35B-B086-4436-ABCA-F871ACDA270E}">
      <dgm:prSet/>
      <dgm:spPr/>
      <dgm:t>
        <a:bodyPr/>
        <a:lstStyle/>
        <a:p>
          <a:endParaRPr lang="es-MX"/>
        </a:p>
      </dgm:t>
    </dgm:pt>
    <dgm:pt modelId="{05989284-29C4-4982-AB20-B80CA8CFB686}" type="sibTrans" cxnId="{65C0C35B-B086-4436-ABCA-F871ACDA270E}">
      <dgm:prSet/>
      <dgm:spPr>
        <a:solidFill>
          <a:schemeClr val="bg2">
            <a:lumMod val="50000"/>
          </a:schemeClr>
        </a:solidFill>
      </dgm:spPr>
      <dgm:t>
        <a:bodyPr/>
        <a:lstStyle/>
        <a:p>
          <a:endParaRPr lang="es-MX"/>
        </a:p>
      </dgm:t>
    </dgm:pt>
    <dgm:pt modelId="{0906944C-8501-43D4-9BC8-4F583016E989}">
      <dgm:prSet phldrT="[Texto]" custT="1"/>
      <dgm:spPr/>
      <dgm:t>
        <a:bodyPr/>
        <a:lstStyle/>
        <a:p>
          <a:r>
            <a:rPr lang="es-MX" sz="1200" b="1" dirty="0" smtClean="0">
              <a:solidFill>
                <a:schemeClr val="bg2">
                  <a:lumMod val="50000"/>
                </a:schemeClr>
              </a:solidFill>
            </a:rPr>
            <a:t>Recepción de proyectos</a:t>
          </a:r>
          <a:endParaRPr lang="es-MX" sz="1200" b="1" dirty="0">
            <a:solidFill>
              <a:schemeClr val="bg2">
                <a:lumMod val="50000"/>
              </a:schemeClr>
            </a:solidFill>
          </a:endParaRPr>
        </a:p>
      </dgm:t>
    </dgm:pt>
    <dgm:pt modelId="{F90B6FBF-8AB0-4550-8385-072C4E529C80}" type="parTrans" cxnId="{D637FCFA-8BD7-4BE8-89DF-4767323D170A}">
      <dgm:prSet/>
      <dgm:spPr/>
      <dgm:t>
        <a:bodyPr/>
        <a:lstStyle/>
        <a:p>
          <a:endParaRPr lang="es-MX"/>
        </a:p>
      </dgm:t>
    </dgm:pt>
    <dgm:pt modelId="{F8E5BD81-039E-4D7E-BFDE-D8A2FF7F6B39}" type="sibTrans" cxnId="{D637FCFA-8BD7-4BE8-89DF-4767323D170A}">
      <dgm:prSet/>
      <dgm:spPr>
        <a:solidFill>
          <a:schemeClr val="bg2">
            <a:lumMod val="50000"/>
          </a:schemeClr>
        </a:solidFill>
      </dgm:spPr>
      <dgm:t>
        <a:bodyPr/>
        <a:lstStyle/>
        <a:p>
          <a:endParaRPr lang="es-MX"/>
        </a:p>
      </dgm:t>
    </dgm:pt>
    <dgm:pt modelId="{E05B631F-B0C6-4C21-BD62-70E7AC04A11D}">
      <dgm:prSet phldrT="[Texto]" custT="1"/>
      <dgm:spPr/>
      <dgm:t>
        <a:bodyPr/>
        <a:lstStyle/>
        <a:p>
          <a:r>
            <a:rPr lang="es-MX" sz="1100" b="1" i="0" dirty="0" smtClean="0">
              <a:solidFill>
                <a:schemeClr val="bg2">
                  <a:lumMod val="50000"/>
                </a:schemeClr>
              </a:solidFill>
            </a:rPr>
            <a:t>Revisión  de cumplimiento de requisitos</a:t>
          </a:r>
          <a:endParaRPr lang="es-MX" sz="1100" b="1" i="0" dirty="0">
            <a:solidFill>
              <a:schemeClr val="bg2">
                <a:lumMod val="50000"/>
              </a:schemeClr>
            </a:solidFill>
          </a:endParaRPr>
        </a:p>
      </dgm:t>
    </dgm:pt>
    <dgm:pt modelId="{2B99D5E6-A1A8-4753-91BC-4EBC5F7A255D}" type="parTrans" cxnId="{6F5E408B-7379-472F-AE8C-8F686C24139D}">
      <dgm:prSet/>
      <dgm:spPr/>
      <dgm:t>
        <a:bodyPr/>
        <a:lstStyle/>
        <a:p>
          <a:endParaRPr lang="es-MX"/>
        </a:p>
      </dgm:t>
    </dgm:pt>
    <dgm:pt modelId="{190E7EA4-518C-49DA-BF1C-B5F8EB095E43}" type="sibTrans" cxnId="{6F5E408B-7379-472F-AE8C-8F686C24139D}">
      <dgm:prSet/>
      <dgm:spPr>
        <a:solidFill>
          <a:schemeClr val="bg2">
            <a:lumMod val="50000"/>
          </a:schemeClr>
        </a:solidFill>
      </dgm:spPr>
      <dgm:t>
        <a:bodyPr/>
        <a:lstStyle/>
        <a:p>
          <a:endParaRPr lang="es-MX"/>
        </a:p>
      </dgm:t>
    </dgm:pt>
    <dgm:pt modelId="{301E9821-AE37-419B-9E0E-80B417F6C791}">
      <dgm:prSet phldrT="[Texto]" custT="1"/>
      <dgm:spPr/>
      <dgm:t>
        <a:bodyPr/>
        <a:lstStyle/>
        <a:p>
          <a:r>
            <a:rPr lang="es-MX" sz="1100" b="1" dirty="0" smtClean="0">
              <a:solidFill>
                <a:schemeClr val="bg2">
                  <a:lumMod val="50000"/>
                </a:schemeClr>
              </a:solidFill>
            </a:rPr>
            <a:t>Retroalimentación</a:t>
          </a:r>
          <a:endParaRPr lang="es-MX" sz="1100" b="1" dirty="0">
            <a:solidFill>
              <a:schemeClr val="bg2">
                <a:lumMod val="50000"/>
              </a:schemeClr>
            </a:solidFill>
          </a:endParaRPr>
        </a:p>
      </dgm:t>
    </dgm:pt>
    <dgm:pt modelId="{48A72B02-1FA3-47C7-B56F-97A062510B1C}" type="parTrans" cxnId="{16046800-0340-4046-A285-E83258E59D2D}">
      <dgm:prSet/>
      <dgm:spPr/>
      <dgm:t>
        <a:bodyPr/>
        <a:lstStyle/>
        <a:p>
          <a:endParaRPr lang="es-MX"/>
        </a:p>
      </dgm:t>
    </dgm:pt>
    <dgm:pt modelId="{4D25CA53-FC4E-42B7-9AD7-DC4FFACC8154}" type="sibTrans" cxnId="{16046800-0340-4046-A285-E83258E59D2D}">
      <dgm:prSet/>
      <dgm:spPr>
        <a:solidFill>
          <a:schemeClr val="bg2">
            <a:lumMod val="50000"/>
          </a:schemeClr>
        </a:solidFill>
      </dgm:spPr>
      <dgm:t>
        <a:bodyPr/>
        <a:lstStyle/>
        <a:p>
          <a:endParaRPr lang="es-MX"/>
        </a:p>
      </dgm:t>
    </dgm:pt>
    <dgm:pt modelId="{22E03897-19DE-4799-BA22-6D6D09E385EE}">
      <dgm:prSet phldrT="[Texto]" custT="1"/>
      <dgm:spPr/>
      <dgm:t>
        <a:bodyPr/>
        <a:lstStyle/>
        <a:p>
          <a:r>
            <a:rPr lang="es-MX" sz="1200" b="1" dirty="0" smtClean="0">
              <a:solidFill>
                <a:schemeClr val="bg2">
                  <a:lumMod val="50000"/>
                </a:schemeClr>
              </a:solidFill>
            </a:rPr>
            <a:t>Resumen  del proyecto Integración de expediente para Dictaminación</a:t>
          </a:r>
          <a:endParaRPr lang="es-MX" sz="1200" b="1" dirty="0">
            <a:solidFill>
              <a:schemeClr val="bg2">
                <a:lumMod val="50000"/>
              </a:schemeClr>
            </a:solidFill>
          </a:endParaRPr>
        </a:p>
      </dgm:t>
    </dgm:pt>
    <dgm:pt modelId="{00A3623D-AC7D-46E1-8825-89FE2897FFD2}" type="parTrans" cxnId="{F165A78F-852D-4270-AA6C-D0A120906A38}">
      <dgm:prSet/>
      <dgm:spPr/>
      <dgm:t>
        <a:bodyPr/>
        <a:lstStyle/>
        <a:p>
          <a:endParaRPr lang="es-MX"/>
        </a:p>
      </dgm:t>
    </dgm:pt>
    <dgm:pt modelId="{7B37405D-6274-4B91-AE68-EE48A8965387}" type="sibTrans" cxnId="{F165A78F-852D-4270-AA6C-D0A120906A38}">
      <dgm:prSet/>
      <dgm:spPr>
        <a:solidFill>
          <a:schemeClr val="bg2">
            <a:lumMod val="50000"/>
          </a:schemeClr>
        </a:solidFill>
      </dgm:spPr>
      <dgm:t>
        <a:bodyPr/>
        <a:lstStyle/>
        <a:p>
          <a:endParaRPr lang="es-MX"/>
        </a:p>
      </dgm:t>
    </dgm:pt>
    <dgm:pt modelId="{B797DEB4-273E-42BE-BFBA-48BF3FF150BE}">
      <dgm:prSet phldrT="[Texto]" custT="1"/>
      <dgm:spPr/>
      <dgm:t>
        <a:bodyPr/>
        <a:lstStyle/>
        <a:p>
          <a:r>
            <a:rPr lang="es-ES" sz="1050" b="1" dirty="0" smtClean="0">
              <a:solidFill>
                <a:schemeClr val="bg2">
                  <a:lumMod val="50000"/>
                </a:schemeClr>
              </a:solidFill>
            </a:rPr>
            <a:t>Sesión de la Comisión Dictaminadora</a:t>
          </a:r>
          <a:endParaRPr lang="es-MX" sz="1050" b="1" dirty="0">
            <a:solidFill>
              <a:schemeClr val="bg2">
                <a:lumMod val="50000"/>
              </a:schemeClr>
            </a:solidFill>
          </a:endParaRPr>
        </a:p>
      </dgm:t>
    </dgm:pt>
    <dgm:pt modelId="{599CA8FD-FF0C-4C13-B8FD-99B7C198184E}" type="parTrans" cxnId="{AA5A8ADE-5740-460B-AE78-8BDEB2974BB6}">
      <dgm:prSet/>
      <dgm:spPr/>
      <dgm:t>
        <a:bodyPr/>
        <a:lstStyle/>
        <a:p>
          <a:endParaRPr lang="es-MX"/>
        </a:p>
      </dgm:t>
    </dgm:pt>
    <dgm:pt modelId="{2CCD2EFF-DF58-4229-A93D-7392750F80CA}" type="sibTrans" cxnId="{AA5A8ADE-5740-460B-AE78-8BDEB2974BB6}">
      <dgm:prSet/>
      <dgm:spPr>
        <a:solidFill>
          <a:schemeClr val="bg2">
            <a:lumMod val="50000"/>
          </a:schemeClr>
        </a:solidFill>
      </dgm:spPr>
      <dgm:t>
        <a:bodyPr/>
        <a:lstStyle/>
        <a:p>
          <a:endParaRPr lang="es-MX"/>
        </a:p>
      </dgm:t>
    </dgm:pt>
    <dgm:pt modelId="{C4C0248D-A7E0-4169-9575-71F0C63A1A69}">
      <dgm:prSet phldrT="[Texto]" custT="1"/>
      <dgm:spPr/>
      <dgm:t>
        <a:bodyPr/>
        <a:lstStyle/>
        <a:p>
          <a:r>
            <a:rPr lang="es-MX" sz="1200" b="1" dirty="0" smtClean="0">
              <a:solidFill>
                <a:schemeClr val="bg2">
                  <a:lumMod val="50000"/>
                </a:schemeClr>
              </a:solidFill>
            </a:rPr>
            <a:t>Fallo de la  dictaminación</a:t>
          </a:r>
          <a:endParaRPr lang="es-MX" sz="1200" b="1" dirty="0">
            <a:solidFill>
              <a:schemeClr val="bg2">
                <a:lumMod val="50000"/>
              </a:schemeClr>
            </a:solidFill>
          </a:endParaRPr>
        </a:p>
      </dgm:t>
    </dgm:pt>
    <dgm:pt modelId="{58BCE4F0-7E00-43BD-9D9E-EEAD4A4192F5}" type="parTrans" cxnId="{0C7566EE-F088-47AD-841D-F43F2492DB22}">
      <dgm:prSet/>
      <dgm:spPr/>
      <dgm:t>
        <a:bodyPr/>
        <a:lstStyle/>
        <a:p>
          <a:endParaRPr lang="es-MX"/>
        </a:p>
      </dgm:t>
    </dgm:pt>
    <dgm:pt modelId="{00BA5FB9-040B-4DAC-9C1A-8D6FD7CD39F3}" type="sibTrans" cxnId="{0C7566EE-F088-47AD-841D-F43F2492DB22}">
      <dgm:prSet/>
      <dgm:spPr>
        <a:solidFill>
          <a:schemeClr val="bg2">
            <a:lumMod val="50000"/>
          </a:schemeClr>
        </a:solidFill>
      </dgm:spPr>
      <dgm:t>
        <a:bodyPr/>
        <a:lstStyle/>
        <a:p>
          <a:endParaRPr lang="es-MX"/>
        </a:p>
      </dgm:t>
    </dgm:pt>
    <dgm:pt modelId="{690CE0E4-4135-4F69-88CC-5554BF9F1A18}">
      <dgm:prSet phldrT="[Texto]" custT="1"/>
      <dgm:spPr/>
      <dgm:t>
        <a:bodyPr/>
        <a:lstStyle/>
        <a:p>
          <a:r>
            <a:rPr lang="es-ES" sz="1200" b="1" dirty="0" smtClean="0">
              <a:solidFill>
                <a:schemeClr val="bg2">
                  <a:lumMod val="50000"/>
                </a:schemeClr>
              </a:solidFill>
            </a:rPr>
            <a:t>Formalización de documento jurídico </a:t>
          </a:r>
          <a:endParaRPr lang="es-MX" sz="1200" b="1" dirty="0">
            <a:solidFill>
              <a:schemeClr val="bg2">
                <a:lumMod val="50000"/>
              </a:schemeClr>
            </a:solidFill>
          </a:endParaRPr>
        </a:p>
      </dgm:t>
    </dgm:pt>
    <dgm:pt modelId="{A1BDC188-6591-40B8-862F-AF427510AC37}" type="parTrans" cxnId="{05D357F2-3AD3-44DA-949D-D8C9D4F1A240}">
      <dgm:prSet/>
      <dgm:spPr/>
      <dgm:t>
        <a:bodyPr/>
        <a:lstStyle/>
        <a:p>
          <a:endParaRPr lang="es-MX"/>
        </a:p>
      </dgm:t>
    </dgm:pt>
    <dgm:pt modelId="{4AF5FDB1-BD18-44E1-A653-194BBD82CA32}" type="sibTrans" cxnId="{05D357F2-3AD3-44DA-949D-D8C9D4F1A240}">
      <dgm:prSet/>
      <dgm:spPr>
        <a:solidFill>
          <a:schemeClr val="bg2">
            <a:lumMod val="50000"/>
          </a:schemeClr>
        </a:solidFill>
      </dgm:spPr>
      <dgm:t>
        <a:bodyPr/>
        <a:lstStyle/>
        <a:p>
          <a:endParaRPr lang="es-MX"/>
        </a:p>
      </dgm:t>
    </dgm:pt>
    <dgm:pt modelId="{44175980-C43E-48BC-A0C1-69FF1266AE73}">
      <dgm:prSet phldrT="[Texto]" custT="1"/>
      <dgm:spPr/>
      <dgm:t>
        <a:bodyPr/>
        <a:lstStyle/>
        <a:p>
          <a:r>
            <a:rPr lang="es-ES" sz="1200" b="1" dirty="0" smtClean="0">
              <a:solidFill>
                <a:schemeClr val="bg2">
                  <a:lumMod val="50000"/>
                </a:schemeClr>
              </a:solidFill>
            </a:rPr>
            <a:t>Formalización administrativa</a:t>
          </a:r>
          <a:endParaRPr lang="es-MX" sz="1200" b="1" dirty="0">
            <a:solidFill>
              <a:schemeClr val="bg2">
                <a:lumMod val="50000"/>
              </a:schemeClr>
            </a:solidFill>
          </a:endParaRPr>
        </a:p>
      </dgm:t>
    </dgm:pt>
    <dgm:pt modelId="{EDCDFE8A-B885-4F05-A178-F306B306F758}" type="parTrans" cxnId="{90A3D152-03C5-4D92-862B-7EFD3314C083}">
      <dgm:prSet/>
      <dgm:spPr/>
      <dgm:t>
        <a:bodyPr/>
        <a:lstStyle/>
        <a:p>
          <a:endParaRPr lang="es-MX"/>
        </a:p>
      </dgm:t>
    </dgm:pt>
    <dgm:pt modelId="{82A6233C-FE83-4034-AC02-D89AA765233F}" type="sibTrans" cxnId="{90A3D152-03C5-4D92-862B-7EFD3314C083}">
      <dgm:prSet/>
      <dgm:spPr>
        <a:solidFill>
          <a:schemeClr val="bg2">
            <a:lumMod val="50000"/>
          </a:schemeClr>
        </a:solidFill>
      </dgm:spPr>
      <dgm:t>
        <a:bodyPr/>
        <a:lstStyle/>
        <a:p>
          <a:endParaRPr lang="es-MX"/>
        </a:p>
      </dgm:t>
    </dgm:pt>
    <dgm:pt modelId="{E1459C69-99D1-462A-B19D-D2E5C072514B}">
      <dgm:prSet phldrT="[Texto]" custT="1"/>
      <dgm:spPr/>
      <dgm:t>
        <a:bodyPr/>
        <a:lstStyle/>
        <a:p>
          <a:r>
            <a:rPr lang="es-ES" sz="1200" b="1" dirty="0" smtClean="0">
              <a:solidFill>
                <a:schemeClr val="bg2">
                  <a:lumMod val="50000"/>
                </a:schemeClr>
              </a:solidFill>
            </a:rPr>
            <a:t>Entrega de los recursos</a:t>
          </a:r>
          <a:endParaRPr lang="es-MX" sz="1000" dirty="0">
            <a:solidFill>
              <a:schemeClr val="bg2">
                <a:lumMod val="50000"/>
              </a:schemeClr>
            </a:solidFill>
          </a:endParaRPr>
        </a:p>
      </dgm:t>
    </dgm:pt>
    <dgm:pt modelId="{BF9FD25A-5F7A-423A-86E0-D71938264232}" type="parTrans" cxnId="{C438ED31-A04E-49C5-ADEE-CCF9E58E5511}">
      <dgm:prSet/>
      <dgm:spPr/>
      <dgm:t>
        <a:bodyPr/>
        <a:lstStyle/>
        <a:p>
          <a:endParaRPr lang="es-MX"/>
        </a:p>
      </dgm:t>
    </dgm:pt>
    <dgm:pt modelId="{70FBD465-B603-48F6-AB98-3CE587D1F858}" type="sibTrans" cxnId="{C438ED31-A04E-49C5-ADEE-CCF9E58E5511}">
      <dgm:prSet/>
      <dgm:spPr>
        <a:solidFill>
          <a:schemeClr val="bg2">
            <a:lumMod val="50000"/>
          </a:schemeClr>
        </a:solidFill>
      </dgm:spPr>
      <dgm:t>
        <a:bodyPr/>
        <a:lstStyle/>
        <a:p>
          <a:endParaRPr lang="es-MX"/>
        </a:p>
      </dgm:t>
    </dgm:pt>
    <dgm:pt modelId="{907119FB-6F41-4894-9CCD-55967431DD18}">
      <dgm:prSet phldrT="[Texto]" custT="1"/>
      <dgm:spPr/>
      <dgm:t>
        <a:bodyPr/>
        <a:lstStyle/>
        <a:p>
          <a:r>
            <a:rPr lang="es-ES" sz="1000" b="1" dirty="0" smtClean="0">
              <a:solidFill>
                <a:schemeClr val="bg2">
                  <a:lumMod val="50000"/>
                </a:schemeClr>
              </a:solidFill>
            </a:rPr>
            <a:t>Instalación del Comité de Seguimiento </a:t>
          </a:r>
          <a:endParaRPr lang="es-MX" sz="1000" b="1" dirty="0">
            <a:solidFill>
              <a:schemeClr val="bg2">
                <a:lumMod val="50000"/>
              </a:schemeClr>
            </a:solidFill>
          </a:endParaRPr>
        </a:p>
      </dgm:t>
    </dgm:pt>
    <dgm:pt modelId="{935F613E-CD0F-4D8D-BFC7-22FDD5DF3C71}" type="parTrans" cxnId="{5D8DE0F8-7441-45F4-85FA-1F2EDC96980B}">
      <dgm:prSet/>
      <dgm:spPr/>
      <dgm:t>
        <a:bodyPr/>
        <a:lstStyle/>
        <a:p>
          <a:endParaRPr lang="es-MX"/>
        </a:p>
      </dgm:t>
    </dgm:pt>
    <dgm:pt modelId="{2317945D-1EF8-4AD1-B176-98A8BDAA6DCE}" type="sibTrans" cxnId="{5D8DE0F8-7441-45F4-85FA-1F2EDC96980B}">
      <dgm:prSet/>
      <dgm:spPr>
        <a:solidFill>
          <a:schemeClr val="bg2">
            <a:lumMod val="50000"/>
          </a:schemeClr>
        </a:solidFill>
      </dgm:spPr>
      <dgm:t>
        <a:bodyPr/>
        <a:lstStyle/>
        <a:p>
          <a:endParaRPr lang="es-MX"/>
        </a:p>
      </dgm:t>
    </dgm:pt>
    <dgm:pt modelId="{1E880CC8-6E0D-4802-86C2-3A148C087FD8}">
      <dgm:prSet phldrT="[Texto]" custT="1"/>
      <dgm:spPr/>
      <dgm:t>
        <a:bodyPr/>
        <a:lstStyle/>
        <a:p>
          <a:r>
            <a:rPr lang="es-ES" sz="1100" b="1" dirty="0" smtClean="0">
              <a:solidFill>
                <a:schemeClr val="bg2">
                  <a:lumMod val="50000"/>
                </a:schemeClr>
              </a:solidFill>
            </a:rPr>
            <a:t>Adjudicación de contratos</a:t>
          </a:r>
          <a:endParaRPr lang="es-MX" sz="1100" b="1" dirty="0">
            <a:solidFill>
              <a:schemeClr val="bg2">
                <a:lumMod val="50000"/>
              </a:schemeClr>
            </a:solidFill>
          </a:endParaRPr>
        </a:p>
      </dgm:t>
    </dgm:pt>
    <dgm:pt modelId="{D794650F-6FB8-46C6-B2A8-8DF43FD1E116}" type="parTrans" cxnId="{0332722D-D4AE-4DB8-9DE8-06A05584D604}">
      <dgm:prSet/>
      <dgm:spPr/>
      <dgm:t>
        <a:bodyPr/>
        <a:lstStyle/>
        <a:p>
          <a:endParaRPr lang="es-MX"/>
        </a:p>
      </dgm:t>
    </dgm:pt>
    <dgm:pt modelId="{250B743E-D61F-41E6-A05B-64E7C7962615}" type="sibTrans" cxnId="{0332722D-D4AE-4DB8-9DE8-06A05584D604}">
      <dgm:prSet/>
      <dgm:spPr>
        <a:solidFill>
          <a:schemeClr val="bg2">
            <a:lumMod val="50000"/>
          </a:schemeClr>
        </a:solidFill>
      </dgm:spPr>
      <dgm:t>
        <a:bodyPr/>
        <a:lstStyle/>
        <a:p>
          <a:endParaRPr lang="es-MX"/>
        </a:p>
      </dgm:t>
    </dgm:pt>
    <dgm:pt modelId="{06BFE215-7C41-4C17-8FE8-1885654DFB48}">
      <dgm:prSet phldrT="[Texto]"/>
      <dgm:spPr/>
      <dgm:t>
        <a:bodyPr/>
        <a:lstStyle/>
        <a:p>
          <a:r>
            <a:rPr lang="es-ES" b="1" dirty="0" smtClean="0">
              <a:solidFill>
                <a:schemeClr val="bg2">
                  <a:lumMod val="50000"/>
                </a:schemeClr>
              </a:solidFill>
            </a:rPr>
            <a:t>Reportes de Avances trimestrales</a:t>
          </a:r>
          <a:endParaRPr lang="es-MX" b="1" dirty="0">
            <a:solidFill>
              <a:schemeClr val="bg2">
                <a:lumMod val="50000"/>
              </a:schemeClr>
            </a:solidFill>
          </a:endParaRPr>
        </a:p>
      </dgm:t>
    </dgm:pt>
    <dgm:pt modelId="{8DF989C3-D58E-461A-82F3-719086C79B5D}" type="parTrans" cxnId="{7149EDC9-B619-4B70-89B2-8F064B58128E}">
      <dgm:prSet/>
      <dgm:spPr/>
      <dgm:t>
        <a:bodyPr/>
        <a:lstStyle/>
        <a:p>
          <a:endParaRPr lang="es-MX"/>
        </a:p>
      </dgm:t>
    </dgm:pt>
    <dgm:pt modelId="{6F8E2F70-85F4-45E8-A8DD-053E527B5350}" type="sibTrans" cxnId="{7149EDC9-B619-4B70-89B2-8F064B58128E}">
      <dgm:prSet/>
      <dgm:spPr>
        <a:solidFill>
          <a:schemeClr val="bg2">
            <a:lumMod val="50000"/>
          </a:schemeClr>
        </a:solidFill>
      </dgm:spPr>
      <dgm:t>
        <a:bodyPr/>
        <a:lstStyle/>
        <a:p>
          <a:endParaRPr lang="es-MX"/>
        </a:p>
      </dgm:t>
    </dgm:pt>
    <dgm:pt modelId="{D3074C34-6334-4379-90EB-7CAF0A6F9FE8}">
      <dgm:prSet phldrT="[Texto]" custT="1"/>
      <dgm:spPr/>
      <dgm:t>
        <a:bodyPr/>
        <a:lstStyle/>
        <a:p>
          <a:r>
            <a:rPr lang="es-ES" sz="1400" b="1" dirty="0" smtClean="0">
              <a:solidFill>
                <a:schemeClr val="bg2">
                  <a:lumMod val="50000"/>
                </a:schemeClr>
              </a:solidFill>
            </a:rPr>
            <a:t>Reporte Final </a:t>
          </a:r>
          <a:endParaRPr lang="es-MX" sz="1400" b="1" dirty="0">
            <a:solidFill>
              <a:schemeClr val="bg2">
                <a:lumMod val="50000"/>
              </a:schemeClr>
            </a:solidFill>
          </a:endParaRPr>
        </a:p>
      </dgm:t>
    </dgm:pt>
    <dgm:pt modelId="{791BF36B-42F4-42D8-BD78-7AE83835E790}" type="parTrans" cxnId="{2BCC5D99-5B12-479B-BE23-85C533DEBB2A}">
      <dgm:prSet/>
      <dgm:spPr/>
      <dgm:t>
        <a:bodyPr/>
        <a:lstStyle/>
        <a:p>
          <a:endParaRPr lang="es-MX"/>
        </a:p>
      </dgm:t>
    </dgm:pt>
    <dgm:pt modelId="{0FF593D0-5AF6-437C-A651-8772F5C8D5F6}" type="sibTrans" cxnId="{2BCC5D99-5B12-479B-BE23-85C533DEBB2A}">
      <dgm:prSet/>
      <dgm:spPr>
        <a:solidFill>
          <a:schemeClr val="bg2">
            <a:lumMod val="50000"/>
          </a:schemeClr>
        </a:solidFill>
      </dgm:spPr>
      <dgm:t>
        <a:bodyPr/>
        <a:lstStyle/>
        <a:p>
          <a:endParaRPr lang="es-MX"/>
        </a:p>
      </dgm:t>
    </dgm:pt>
    <dgm:pt modelId="{BE2E583A-3DD6-4A42-A031-8375B2625AE8}">
      <dgm:prSet phldrT="[Texto]" custT="1"/>
      <dgm:spPr/>
      <dgm:t>
        <a:bodyPr/>
        <a:lstStyle/>
        <a:p>
          <a:r>
            <a:rPr lang="es-ES" sz="1400" b="1" dirty="0" smtClean="0">
              <a:solidFill>
                <a:schemeClr val="bg2">
                  <a:lumMod val="50000"/>
                </a:schemeClr>
              </a:solidFill>
            </a:rPr>
            <a:t>Cierre del proyecto</a:t>
          </a:r>
          <a:endParaRPr lang="es-MX" sz="1400" b="1" dirty="0">
            <a:solidFill>
              <a:schemeClr val="bg2">
                <a:lumMod val="50000"/>
              </a:schemeClr>
            </a:solidFill>
          </a:endParaRPr>
        </a:p>
      </dgm:t>
    </dgm:pt>
    <dgm:pt modelId="{72424B45-30B6-47AB-A068-7A027ABD50F7}" type="parTrans" cxnId="{50C0FDEA-A5E8-40A8-B086-F062D9CDDD46}">
      <dgm:prSet/>
      <dgm:spPr/>
      <dgm:t>
        <a:bodyPr/>
        <a:lstStyle/>
        <a:p>
          <a:endParaRPr lang="es-MX"/>
        </a:p>
      </dgm:t>
    </dgm:pt>
    <dgm:pt modelId="{58A7B15F-A92C-4490-BE35-9AA05F91EE3A}" type="sibTrans" cxnId="{50C0FDEA-A5E8-40A8-B086-F062D9CDDD46}">
      <dgm:prSet/>
      <dgm:spPr/>
      <dgm:t>
        <a:bodyPr/>
        <a:lstStyle/>
        <a:p>
          <a:endParaRPr lang="es-MX"/>
        </a:p>
      </dgm:t>
    </dgm:pt>
    <dgm:pt modelId="{D0666D20-7DD7-4086-84E4-33EA4CA278F6}" type="pres">
      <dgm:prSet presAssocID="{7F9F2B26-4FFA-4BCE-AF5D-7B8C6E6B1B01}" presName="diagram" presStyleCnt="0">
        <dgm:presLayoutVars>
          <dgm:dir/>
          <dgm:resizeHandles/>
        </dgm:presLayoutVars>
      </dgm:prSet>
      <dgm:spPr/>
      <dgm:t>
        <a:bodyPr/>
        <a:lstStyle/>
        <a:p>
          <a:endParaRPr lang="es-MX"/>
        </a:p>
      </dgm:t>
    </dgm:pt>
    <dgm:pt modelId="{B8741C9B-D46A-422C-90C1-E9F6C7E15D2C}" type="pres">
      <dgm:prSet presAssocID="{B03EAF2B-C658-4A3D-8680-F335EE507C5E}" presName="firstNode" presStyleLbl="node1" presStyleIdx="0" presStyleCnt="15" custScaleX="171375" custScaleY="88228" custLinFactNeighborX="-6043" custLinFactNeighborY="44096">
        <dgm:presLayoutVars>
          <dgm:bulletEnabled val="1"/>
        </dgm:presLayoutVars>
      </dgm:prSet>
      <dgm:spPr/>
      <dgm:t>
        <a:bodyPr/>
        <a:lstStyle/>
        <a:p>
          <a:endParaRPr lang="es-MX"/>
        </a:p>
      </dgm:t>
    </dgm:pt>
    <dgm:pt modelId="{C54FAC74-3EB6-4FF4-B61D-9B0583E1E8BC}" type="pres">
      <dgm:prSet presAssocID="{05989284-29C4-4982-AB20-B80CA8CFB686}" presName="sibTrans" presStyleLbl="sibTrans2D1" presStyleIdx="0" presStyleCnt="14"/>
      <dgm:spPr/>
      <dgm:t>
        <a:bodyPr/>
        <a:lstStyle/>
        <a:p>
          <a:endParaRPr lang="es-MX"/>
        </a:p>
      </dgm:t>
    </dgm:pt>
    <dgm:pt modelId="{EFC7BA52-9F7C-430D-8023-57D67E180925}" type="pres">
      <dgm:prSet presAssocID="{0906944C-8501-43D4-9BC8-4F583016E989}" presName="middleNode" presStyleCnt="0"/>
      <dgm:spPr/>
    </dgm:pt>
    <dgm:pt modelId="{CF592CEC-1260-4C5B-B2A5-CC3CF206107D}" type="pres">
      <dgm:prSet presAssocID="{0906944C-8501-43D4-9BC8-4F583016E989}" presName="padding" presStyleLbl="node1" presStyleIdx="0" presStyleCnt="15"/>
      <dgm:spPr/>
    </dgm:pt>
    <dgm:pt modelId="{5EEAE2AF-16E4-4E04-8EE6-68EEACB6E34A}" type="pres">
      <dgm:prSet presAssocID="{0906944C-8501-43D4-9BC8-4F583016E989}" presName="shape" presStyleLbl="node1" presStyleIdx="1" presStyleCnt="15" custScaleX="271078" custScaleY="131665" custLinFactNeighborX="-11205" custLinFactNeighborY="54876">
        <dgm:presLayoutVars>
          <dgm:bulletEnabled val="1"/>
        </dgm:presLayoutVars>
      </dgm:prSet>
      <dgm:spPr/>
      <dgm:t>
        <a:bodyPr/>
        <a:lstStyle/>
        <a:p>
          <a:endParaRPr lang="es-MX"/>
        </a:p>
      </dgm:t>
    </dgm:pt>
    <dgm:pt modelId="{1F3F94D9-FA6A-4C22-A3C3-2881D6B05A4C}" type="pres">
      <dgm:prSet presAssocID="{F8E5BD81-039E-4D7E-BFDE-D8A2FF7F6B39}" presName="sibTrans" presStyleLbl="sibTrans2D1" presStyleIdx="1" presStyleCnt="14"/>
      <dgm:spPr/>
      <dgm:t>
        <a:bodyPr/>
        <a:lstStyle/>
        <a:p>
          <a:endParaRPr lang="es-MX"/>
        </a:p>
      </dgm:t>
    </dgm:pt>
    <dgm:pt modelId="{57796878-9A5F-4A92-A067-7EBF737F5895}" type="pres">
      <dgm:prSet presAssocID="{E05B631F-B0C6-4C21-BD62-70E7AC04A11D}" presName="middleNode" presStyleCnt="0"/>
      <dgm:spPr/>
    </dgm:pt>
    <dgm:pt modelId="{922A6163-6890-42B7-9F32-3890E0F63EA4}" type="pres">
      <dgm:prSet presAssocID="{E05B631F-B0C6-4C21-BD62-70E7AC04A11D}" presName="padding" presStyleLbl="node1" presStyleIdx="1" presStyleCnt="15"/>
      <dgm:spPr/>
    </dgm:pt>
    <dgm:pt modelId="{5F785EA4-2F76-49E8-89FD-1F553AAAE3C6}" type="pres">
      <dgm:prSet presAssocID="{E05B631F-B0C6-4C21-BD62-70E7AC04A11D}" presName="shape" presStyleLbl="node1" presStyleIdx="2" presStyleCnt="15" custScaleX="271732" custScaleY="136374" custLinFactNeighborX="-15493" custLinFactNeighborY="35153">
        <dgm:presLayoutVars>
          <dgm:bulletEnabled val="1"/>
        </dgm:presLayoutVars>
      </dgm:prSet>
      <dgm:spPr/>
      <dgm:t>
        <a:bodyPr/>
        <a:lstStyle/>
        <a:p>
          <a:endParaRPr lang="es-MX"/>
        </a:p>
      </dgm:t>
    </dgm:pt>
    <dgm:pt modelId="{A24FCE00-0204-4BE0-82B3-5A09C4813440}" type="pres">
      <dgm:prSet presAssocID="{190E7EA4-518C-49DA-BF1C-B5F8EB095E43}" presName="sibTrans" presStyleLbl="sibTrans2D1" presStyleIdx="2" presStyleCnt="14"/>
      <dgm:spPr/>
      <dgm:t>
        <a:bodyPr/>
        <a:lstStyle/>
        <a:p>
          <a:endParaRPr lang="es-MX"/>
        </a:p>
      </dgm:t>
    </dgm:pt>
    <dgm:pt modelId="{29AB1327-38B7-4A1C-9391-7FBE09D52DF6}" type="pres">
      <dgm:prSet presAssocID="{301E9821-AE37-419B-9E0E-80B417F6C791}" presName="middleNode" presStyleCnt="0"/>
      <dgm:spPr/>
    </dgm:pt>
    <dgm:pt modelId="{8FE430F4-897C-4E16-8EC2-DB51B8EA658E}" type="pres">
      <dgm:prSet presAssocID="{301E9821-AE37-419B-9E0E-80B417F6C791}" presName="padding" presStyleLbl="node1" presStyleIdx="2" presStyleCnt="15"/>
      <dgm:spPr/>
    </dgm:pt>
    <dgm:pt modelId="{7BD350C2-4F8E-40C3-9182-D6C7466881F5}" type="pres">
      <dgm:prSet presAssocID="{301E9821-AE37-419B-9E0E-80B417F6C791}" presName="shape" presStyleLbl="node1" presStyleIdx="3" presStyleCnt="15" custScaleX="270303" custScaleY="144672" custLinFactNeighborX="-6552" custLinFactNeighborY="8790">
        <dgm:presLayoutVars>
          <dgm:bulletEnabled val="1"/>
        </dgm:presLayoutVars>
      </dgm:prSet>
      <dgm:spPr/>
      <dgm:t>
        <a:bodyPr/>
        <a:lstStyle/>
        <a:p>
          <a:endParaRPr lang="es-MX"/>
        </a:p>
      </dgm:t>
    </dgm:pt>
    <dgm:pt modelId="{FE9A8E23-E01B-4E52-848F-BB2938DB1562}" type="pres">
      <dgm:prSet presAssocID="{4D25CA53-FC4E-42B7-9AD7-DC4FFACC8154}" presName="sibTrans" presStyleLbl="sibTrans2D1" presStyleIdx="3" presStyleCnt="14"/>
      <dgm:spPr/>
      <dgm:t>
        <a:bodyPr/>
        <a:lstStyle/>
        <a:p>
          <a:endParaRPr lang="es-MX"/>
        </a:p>
      </dgm:t>
    </dgm:pt>
    <dgm:pt modelId="{6CA4D473-CC94-4956-B735-D7E6A7FCDAFD}" type="pres">
      <dgm:prSet presAssocID="{22E03897-19DE-4799-BA22-6D6D09E385EE}" presName="middleNode" presStyleCnt="0"/>
      <dgm:spPr/>
    </dgm:pt>
    <dgm:pt modelId="{97072496-1D7F-42A3-993A-BFB8F599F878}" type="pres">
      <dgm:prSet presAssocID="{22E03897-19DE-4799-BA22-6D6D09E385EE}" presName="padding" presStyleLbl="node1" presStyleIdx="3" presStyleCnt="15"/>
      <dgm:spPr/>
    </dgm:pt>
    <dgm:pt modelId="{C58A534F-1367-4D6F-B7BC-EED602F0FA20}" type="pres">
      <dgm:prSet presAssocID="{22E03897-19DE-4799-BA22-6D6D09E385EE}" presName="shape" presStyleLbl="node1" presStyleIdx="4" presStyleCnt="15" custScaleX="256454" custScaleY="147854" custLinFactNeighborX="-21967" custLinFactNeighborY="10381">
        <dgm:presLayoutVars>
          <dgm:bulletEnabled val="1"/>
        </dgm:presLayoutVars>
      </dgm:prSet>
      <dgm:spPr/>
      <dgm:t>
        <a:bodyPr/>
        <a:lstStyle/>
        <a:p>
          <a:endParaRPr lang="es-MX"/>
        </a:p>
      </dgm:t>
    </dgm:pt>
    <dgm:pt modelId="{FB9DCD62-5518-4D05-8DB8-202AF3A78F74}" type="pres">
      <dgm:prSet presAssocID="{7B37405D-6274-4B91-AE68-EE48A8965387}" presName="sibTrans" presStyleLbl="sibTrans2D1" presStyleIdx="4" presStyleCnt="14"/>
      <dgm:spPr/>
      <dgm:t>
        <a:bodyPr/>
        <a:lstStyle/>
        <a:p>
          <a:endParaRPr lang="es-MX"/>
        </a:p>
      </dgm:t>
    </dgm:pt>
    <dgm:pt modelId="{11F73C24-CEE7-40E2-8F86-535ECB140A26}" type="pres">
      <dgm:prSet presAssocID="{B797DEB4-273E-42BE-BFBA-48BF3FF150BE}" presName="middleNode" presStyleCnt="0"/>
      <dgm:spPr/>
    </dgm:pt>
    <dgm:pt modelId="{58054901-302C-4B58-A2C2-135EE895371A}" type="pres">
      <dgm:prSet presAssocID="{B797DEB4-273E-42BE-BFBA-48BF3FF150BE}" presName="padding" presStyleLbl="node1" presStyleIdx="4" presStyleCnt="15"/>
      <dgm:spPr/>
    </dgm:pt>
    <dgm:pt modelId="{0D2BBB59-DAE8-4844-B7EC-4ED670081A23}" type="pres">
      <dgm:prSet presAssocID="{B797DEB4-273E-42BE-BFBA-48BF3FF150BE}" presName="shape" presStyleLbl="node1" presStyleIdx="5" presStyleCnt="15" custScaleX="255518" custScaleY="153432" custLinFactNeighborX="-22435" custLinFactNeighborY="34139">
        <dgm:presLayoutVars>
          <dgm:bulletEnabled val="1"/>
        </dgm:presLayoutVars>
      </dgm:prSet>
      <dgm:spPr/>
      <dgm:t>
        <a:bodyPr/>
        <a:lstStyle/>
        <a:p>
          <a:endParaRPr lang="es-MX"/>
        </a:p>
      </dgm:t>
    </dgm:pt>
    <dgm:pt modelId="{2F65AB11-9DB3-4136-9F18-A697EB0C7229}" type="pres">
      <dgm:prSet presAssocID="{2CCD2EFF-DF58-4229-A93D-7392750F80CA}" presName="sibTrans" presStyleLbl="sibTrans2D1" presStyleIdx="5" presStyleCnt="14"/>
      <dgm:spPr/>
      <dgm:t>
        <a:bodyPr/>
        <a:lstStyle/>
        <a:p>
          <a:endParaRPr lang="es-MX"/>
        </a:p>
      </dgm:t>
    </dgm:pt>
    <dgm:pt modelId="{8D0C91E9-29F7-42A7-8774-0916E9339701}" type="pres">
      <dgm:prSet presAssocID="{C4C0248D-A7E0-4169-9575-71F0C63A1A69}" presName="middleNode" presStyleCnt="0"/>
      <dgm:spPr/>
    </dgm:pt>
    <dgm:pt modelId="{B1ABAF83-26F2-4E9E-899F-B4DBB95E28B8}" type="pres">
      <dgm:prSet presAssocID="{C4C0248D-A7E0-4169-9575-71F0C63A1A69}" presName="padding" presStyleLbl="node1" presStyleIdx="5" presStyleCnt="15"/>
      <dgm:spPr/>
    </dgm:pt>
    <dgm:pt modelId="{FE001F9B-4366-44A5-B433-84FCF2F0642F}" type="pres">
      <dgm:prSet presAssocID="{C4C0248D-A7E0-4169-9575-71F0C63A1A69}" presName="shape" presStyleLbl="node1" presStyleIdx="6" presStyleCnt="15" custScaleX="260993" custScaleY="134459" custLinFactNeighborX="-28337" custLinFactNeighborY="46423">
        <dgm:presLayoutVars>
          <dgm:bulletEnabled val="1"/>
        </dgm:presLayoutVars>
      </dgm:prSet>
      <dgm:spPr/>
      <dgm:t>
        <a:bodyPr/>
        <a:lstStyle/>
        <a:p>
          <a:endParaRPr lang="es-MX"/>
        </a:p>
      </dgm:t>
    </dgm:pt>
    <dgm:pt modelId="{E857BDC0-1ABC-4CA4-98F6-AAA7AED2704B}" type="pres">
      <dgm:prSet presAssocID="{00BA5FB9-040B-4DAC-9C1A-8D6FD7CD39F3}" presName="sibTrans" presStyleLbl="sibTrans2D1" presStyleIdx="6" presStyleCnt="14"/>
      <dgm:spPr/>
      <dgm:t>
        <a:bodyPr/>
        <a:lstStyle/>
        <a:p>
          <a:endParaRPr lang="es-MX"/>
        </a:p>
      </dgm:t>
    </dgm:pt>
    <dgm:pt modelId="{9B43D6B3-A630-4CD0-962C-81925FEDE82B}" type="pres">
      <dgm:prSet presAssocID="{690CE0E4-4135-4F69-88CC-5554BF9F1A18}" presName="middleNode" presStyleCnt="0"/>
      <dgm:spPr/>
    </dgm:pt>
    <dgm:pt modelId="{C5F3228E-47A8-44FE-9F13-56AE62C729E2}" type="pres">
      <dgm:prSet presAssocID="{690CE0E4-4135-4F69-88CC-5554BF9F1A18}" presName="padding" presStyleLbl="node1" presStyleIdx="6" presStyleCnt="15"/>
      <dgm:spPr/>
    </dgm:pt>
    <dgm:pt modelId="{52A93163-7EF8-4F34-8E85-C6BB140F9F17}" type="pres">
      <dgm:prSet presAssocID="{690CE0E4-4135-4F69-88CC-5554BF9F1A18}" presName="shape" presStyleLbl="node1" presStyleIdx="7" presStyleCnt="15" custScaleX="282661" custScaleY="133833" custLinFactNeighborX="-39078" custLinFactNeighborY="75905">
        <dgm:presLayoutVars>
          <dgm:bulletEnabled val="1"/>
        </dgm:presLayoutVars>
      </dgm:prSet>
      <dgm:spPr/>
      <dgm:t>
        <a:bodyPr/>
        <a:lstStyle/>
        <a:p>
          <a:endParaRPr lang="es-MX"/>
        </a:p>
      </dgm:t>
    </dgm:pt>
    <dgm:pt modelId="{B5D7064D-BB39-4147-88BD-D615AB2BC063}" type="pres">
      <dgm:prSet presAssocID="{4AF5FDB1-BD18-44E1-A653-194BBD82CA32}" presName="sibTrans" presStyleLbl="sibTrans2D1" presStyleIdx="7" presStyleCnt="14"/>
      <dgm:spPr/>
      <dgm:t>
        <a:bodyPr/>
        <a:lstStyle/>
        <a:p>
          <a:endParaRPr lang="es-MX"/>
        </a:p>
      </dgm:t>
    </dgm:pt>
    <dgm:pt modelId="{E581433A-8BD3-4E6A-A0AA-C65F26C9A555}" type="pres">
      <dgm:prSet presAssocID="{44175980-C43E-48BC-A0C1-69FF1266AE73}" presName="middleNode" presStyleCnt="0"/>
      <dgm:spPr/>
    </dgm:pt>
    <dgm:pt modelId="{B2216699-58AA-4A35-94F3-7172150FD647}" type="pres">
      <dgm:prSet presAssocID="{44175980-C43E-48BC-A0C1-69FF1266AE73}" presName="padding" presStyleLbl="node1" presStyleIdx="7" presStyleCnt="15"/>
      <dgm:spPr/>
    </dgm:pt>
    <dgm:pt modelId="{C2B14A8D-E643-4335-B0EC-FA303E6E3597}" type="pres">
      <dgm:prSet presAssocID="{44175980-C43E-48BC-A0C1-69FF1266AE73}" presName="shape" presStyleLbl="node1" presStyleIdx="8" presStyleCnt="15" custScaleX="254474" custScaleY="147854" custLinFactNeighborX="-30902" custLinFactNeighborY="82916">
        <dgm:presLayoutVars>
          <dgm:bulletEnabled val="1"/>
        </dgm:presLayoutVars>
      </dgm:prSet>
      <dgm:spPr/>
      <dgm:t>
        <a:bodyPr/>
        <a:lstStyle/>
        <a:p>
          <a:endParaRPr lang="es-MX"/>
        </a:p>
      </dgm:t>
    </dgm:pt>
    <dgm:pt modelId="{A7868F8B-1354-4434-BCA5-874295E97CED}" type="pres">
      <dgm:prSet presAssocID="{82A6233C-FE83-4034-AC02-D89AA765233F}" presName="sibTrans" presStyleLbl="sibTrans2D1" presStyleIdx="8" presStyleCnt="14"/>
      <dgm:spPr/>
      <dgm:t>
        <a:bodyPr/>
        <a:lstStyle/>
        <a:p>
          <a:endParaRPr lang="es-MX"/>
        </a:p>
      </dgm:t>
    </dgm:pt>
    <dgm:pt modelId="{EBF54F6A-9F5B-48C9-8022-4A8EC3E4BA1D}" type="pres">
      <dgm:prSet presAssocID="{E1459C69-99D1-462A-B19D-D2E5C072514B}" presName="middleNode" presStyleCnt="0"/>
      <dgm:spPr/>
    </dgm:pt>
    <dgm:pt modelId="{4535B286-CED5-48C5-99A8-329A19AAF5FF}" type="pres">
      <dgm:prSet presAssocID="{E1459C69-99D1-462A-B19D-D2E5C072514B}" presName="padding" presStyleLbl="node1" presStyleIdx="8" presStyleCnt="15"/>
      <dgm:spPr/>
    </dgm:pt>
    <dgm:pt modelId="{464DCAC4-AB58-4F1D-B297-2174A6BC89EC}" type="pres">
      <dgm:prSet presAssocID="{E1459C69-99D1-462A-B19D-D2E5C072514B}" presName="shape" presStyleLbl="node1" presStyleIdx="9" presStyleCnt="15" custScaleX="270519" custScaleY="133707" custLinFactNeighborX="-37917" custLinFactNeighborY="63231">
        <dgm:presLayoutVars>
          <dgm:bulletEnabled val="1"/>
        </dgm:presLayoutVars>
      </dgm:prSet>
      <dgm:spPr/>
      <dgm:t>
        <a:bodyPr/>
        <a:lstStyle/>
        <a:p>
          <a:endParaRPr lang="es-MX"/>
        </a:p>
      </dgm:t>
    </dgm:pt>
    <dgm:pt modelId="{FC6B4043-2241-43AF-9AC5-B176D1CAC5C5}" type="pres">
      <dgm:prSet presAssocID="{70FBD465-B603-48F6-AB98-3CE587D1F858}" presName="sibTrans" presStyleLbl="sibTrans2D1" presStyleIdx="9" presStyleCnt="14"/>
      <dgm:spPr/>
      <dgm:t>
        <a:bodyPr/>
        <a:lstStyle/>
        <a:p>
          <a:endParaRPr lang="es-MX"/>
        </a:p>
      </dgm:t>
    </dgm:pt>
    <dgm:pt modelId="{FFF057EB-A715-403A-8AEB-759A5E263904}" type="pres">
      <dgm:prSet presAssocID="{907119FB-6F41-4894-9CCD-55967431DD18}" presName="middleNode" presStyleCnt="0"/>
      <dgm:spPr/>
    </dgm:pt>
    <dgm:pt modelId="{A26E3E9D-C153-4BC2-9176-2FBD96B8EF2B}" type="pres">
      <dgm:prSet presAssocID="{907119FB-6F41-4894-9CCD-55967431DD18}" presName="padding" presStyleLbl="node1" presStyleIdx="9" presStyleCnt="15"/>
      <dgm:spPr/>
    </dgm:pt>
    <dgm:pt modelId="{CF1BD804-77A3-4947-8106-3B9312C35FD5}" type="pres">
      <dgm:prSet presAssocID="{907119FB-6F41-4894-9CCD-55967431DD18}" presName="shape" presStyleLbl="node1" presStyleIdx="10" presStyleCnt="15" custScaleX="278013" custScaleY="142699" custLinFactNeighborX="-40827" custLinFactNeighborY="38335">
        <dgm:presLayoutVars>
          <dgm:bulletEnabled val="1"/>
        </dgm:presLayoutVars>
      </dgm:prSet>
      <dgm:spPr/>
      <dgm:t>
        <a:bodyPr/>
        <a:lstStyle/>
        <a:p>
          <a:endParaRPr lang="es-MX"/>
        </a:p>
      </dgm:t>
    </dgm:pt>
    <dgm:pt modelId="{9359A69A-984B-4A99-9664-F2A1B498AA50}" type="pres">
      <dgm:prSet presAssocID="{2317945D-1EF8-4AD1-B176-98A8BDAA6DCE}" presName="sibTrans" presStyleLbl="sibTrans2D1" presStyleIdx="10" presStyleCnt="14"/>
      <dgm:spPr/>
      <dgm:t>
        <a:bodyPr/>
        <a:lstStyle/>
        <a:p>
          <a:endParaRPr lang="es-MX"/>
        </a:p>
      </dgm:t>
    </dgm:pt>
    <dgm:pt modelId="{654DFCA8-2F54-4271-9B45-A8CA45A637C6}" type="pres">
      <dgm:prSet presAssocID="{1E880CC8-6E0D-4802-86C2-3A148C087FD8}" presName="middleNode" presStyleCnt="0"/>
      <dgm:spPr/>
    </dgm:pt>
    <dgm:pt modelId="{7BA6127C-1AA1-46AD-80B7-3BBD36C14B54}" type="pres">
      <dgm:prSet presAssocID="{1E880CC8-6E0D-4802-86C2-3A148C087FD8}" presName="padding" presStyleLbl="node1" presStyleIdx="10" presStyleCnt="15"/>
      <dgm:spPr/>
    </dgm:pt>
    <dgm:pt modelId="{208D17D2-109E-42CE-9C4D-92F3EBBB735E}" type="pres">
      <dgm:prSet presAssocID="{1E880CC8-6E0D-4802-86C2-3A148C087FD8}" presName="shape" presStyleLbl="node1" presStyleIdx="11" presStyleCnt="15" custScaleX="272093" custScaleY="132769" custLinFactNeighborX="-33610" custLinFactNeighborY="12556">
        <dgm:presLayoutVars>
          <dgm:bulletEnabled val="1"/>
        </dgm:presLayoutVars>
      </dgm:prSet>
      <dgm:spPr/>
      <dgm:t>
        <a:bodyPr/>
        <a:lstStyle/>
        <a:p>
          <a:endParaRPr lang="es-MX"/>
        </a:p>
      </dgm:t>
    </dgm:pt>
    <dgm:pt modelId="{BED63654-B084-468F-817F-CF350D3A0469}" type="pres">
      <dgm:prSet presAssocID="{250B743E-D61F-41E6-A05B-64E7C7962615}" presName="sibTrans" presStyleLbl="sibTrans2D1" presStyleIdx="11" presStyleCnt="14"/>
      <dgm:spPr/>
      <dgm:t>
        <a:bodyPr/>
        <a:lstStyle/>
        <a:p>
          <a:endParaRPr lang="es-MX"/>
        </a:p>
      </dgm:t>
    </dgm:pt>
    <dgm:pt modelId="{0224798B-4C1F-403C-9EAA-563CE7365193}" type="pres">
      <dgm:prSet presAssocID="{06BFE215-7C41-4C17-8FE8-1885654DFB48}" presName="middleNode" presStyleCnt="0"/>
      <dgm:spPr/>
    </dgm:pt>
    <dgm:pt modelId="{F496F18C-F68D-4145-A3ED-B18609887B62}" type="pres">
      <dgm:prSet presAssocID="{06BFE215-7C41-4C17-8FE8-1885654DFB48}" presName="padding" presStyleLbl="node1" presStyleIdx="11" presStyleCnt="15"/>
      <dgm:spPr/>
    </dgm:pt>
    <dgm:pt modelId="{0640A1EC-9F13-49D7-B149-A623ACD77758}" type="pres">
      <dgm:prSet presAssocID="{06BFE215-7C41-4C17-8FE8-1885654DFB48}" presName="shape" presStyleLbl="node1" presStyleIdx="12" presStyleCnt="15" custScaleX="259054" custScaleY="147854" custLinFactNeighborX="-26901" custLinFactNeighborY="4317">
        <dgm:presLayoutVars>
          <dgm:bulletEnabled val="1"/>
        </dgm:presLayoutVars>
      </dgm:prSet>
      <dgm:spPr/>
      <dgm:t>
        <a:bodyPr/>
        <a:lstStyle/>
        <a:p>
          <a:endParaRPr lang="es-MX"/>
        </a:p>
      </dgm:t>
    </dgm:pt>
    <dgm:pt modelId="{EAC36489-CAC3-4AF7-AD77-729972C19F6F}" type="pres">
      <dgm:prSet presAssocID="{6F8E2F70-85F4-45E8-A8DD-053E527B5350}" presName="sibTrans" presStyleLbl="sibTrans2D1" presStyleIdx="12" presStyleCnt="14"/>
      <dgm:spPr/>
      <dgm:t>
        <a:bodyPr/>
        <a:lstStyle/>
        <a:p>
          <a:endParaRPr lang="es-MX"/>
        </a:p>
      </dgm:t>
    </dgm:pt>
    <dgm:pt modelId="{D82F5743-9EC4-4D74-AC8A-2B231C92A944}" type="pres">
      <dgm:prSet presAssocID="{D3074C34-6334-4379-90EB-7CAF0A6F9FE8}" presName="middleNode" presStyleCnt="0"/>
      <dgm:spPr/>
    </dgm:pt>
    <dgm:pt modelId="{F1064D7F-9328-426E-B1A5-DAD548E873D2}" type="pres">
      <dgm:prSet presAssocID="{D3074C34-6334-4379-90EB-7CAF0A6F9FE8}" presName="padding" presStyleLbl="node1" presStyleIdx="12" presStyleCnt="15"/>
      <dgm:spPr/>
    </dgm:pt>
    <dgm:pt modelId="{1FF4BBF6-5039-4E16-9CA0-078AB498B2AD}" type="pres">
      <dgm:prSet presAssocID="{D3074C34-6334-4379-90EB-7CAF0A6F9FE8}" presName="shape" presStyleLbl="node1" presStyleIdx="13" presStyleCnt="15" custScaleX="256820" custScaleY="148089" custLinFactNeighborX="-28018" custLinFactNeighborY="-30496">
        <dgm:presLayoutVars>
          <dgm:bulletEnabled val="1"/>
        </dgm:presLayoutVars>
      </dgm:prSet>
      <dgm:spPr/>
      <dgm:t>
        <a:bodyPr/>
        <a:lstStyle/>
        <a:p>
          <a:endParaRPr lang="es-MX"/>
        </a:p>
      </dgm:t>
    </dgm:pt>
    <dgm:pt modelId="{6F88722B-8B86-4962-BC51-19C452FF406A}" type="pres">
      <dgm:prSet presAssocID="{0FF593D0-5AF6-437C-A651-8772F5C8D5F6}" presName="sibTrans" presStyleLbl="sibTrans2D1" presStyleIdx="13" presStyleCnt="14"/>
      <dgm:spPr/>
      <dgm:t>
        <a:bodyPr/>
        <a:lstStyle/>
        <a:p>
          <a:endParaRPr lang="es-MX"/>
        </a:p>
      </dgm:t>
    </dgm:pt>
    <dgm:pt modelId="{59B483C6-8EAC-41FE-AB8D-1FF612E912F7}" type="pres">
      <dgm:prSet presAssocID="{BE2E583A-3DD6-4A42-A031-8375B2625AE8}" presName="lastNode" presStyleLbl="node1" presStyleIdx="14" presStyleCnt="15" custScaleX="162179" custScaleY="104445" custLinFactNeighborX="-23248" custLinFactNeighborY="-38582">
        <dgm:presLayoutVars>
          <dgm:bulletEnabled val="1"/>
        </dgm:presLayoutVars>
      </dgm:prSet>
      <dgm:spPr/>
      <dgm:t>
        <a:bodyPr/>
        <a:lstStyle/>
        <a:p>
          <a:endParaRPr lang="es-MX"/>
        </a:p>
      </dgm:t>
    </dgm:pt>
  </dgm:ptLst>
  <dgm:cxnLst>
    <dgm:cxn modelId="{5D8DE0F8-7441-45F4-85FA-1F2EDC96980B}" srcId="{7F9F2B26-4FFA-4BCE-AF5D-7B8C6E6B1B01}" destId="{907119FB-6F41-4894-9CCD-55967431DD18}" srcOrd="10" destOrd="0" parTransId="{935F613E-CD0F-4D8D-BFC7-22FDD5DF3C71}" sibTransId="{2317945D-1EF8-4AD1-B176-98A8BDAA6DCE}"/>
    <dgm:cxn modelId="{E1B21C6A-054D-4A27-9048-1F785CAD8B0B}" type="presOf" srcId="{4D25CA53-FC4E-42B7-9AD7-DC4FFACC8154}" destId="{FE9A8E23-E01B-4E52-848F-BB2938DB1562}" srcOrd="0" destOrd="0" presId="urn:microsoft.com/office/officeart/2005/8/layout/bProcess2"/>
    <dgm:cxn modelId="{05D357F2-3AD3-44DA-949D-D8C9D4F1A240}" srcId="{7F9F2B26-4FFA-4BCE-AF5D-7B8C6E6B1B01}" destId="{690CE0E4-4135-4F69-88CC-5554BF9F1A18}" srcOrd="7" destOrd="0" parTransId="{A1BDC188-6591-40B8-862F-AF427510AC37}" sibTransId="{4AF5FDB1-BD18-44E1-A653-194BBD82CA32}"/>
    <dgm:cxn modelId="{E84F8A09-D23A-4997-B333-856050B28F94}" type="presOf" srcId="{4AF5FDB1-BD18-44E1-A653-194BBD82CA32}" destId="{B5D7064D-BB39-4147-88BD-D615AB2BC063}" srcOrd="0" destOrd="0" presId="urn:microsoft.com/office/officeart/2005/8/layout/bProcess2"/>
    <dgm:cxn modelId="{0C7566EE-F088-47AD-841D-F43F2492DB22}" srcId="{7F9F2B26-4FFA-4BCE-AF5D-7B8C6E6B1B01}" destId="{C4C0248D-A7E0-4169-9575-71F0C63A1A69}" srcOrd="6" destOrd="0" parTransId="{58BCE4F0-7E00-43BD-9D9E-EEAD4A4192F5}" sibTransId="{00BA5FB9-040B-4DAC-9C1A-8D6FD7CD39F3}"/>
    <dgm:cxn modelId="{F165A78F-852D-4270-AA6C-D0A120906A38}" srcId="{7F9F2B26-4FFA-4BCE-AF5D-7B8C6E6B1B01}" destId="{22E03897-19DE-4799-BA22-6D6D09E385EE}" srcOrd="4" destOrd="0" parTransId="{00A3623D-AC7D-46E1-8825-89FE2897FFD2}" sibTransId="{7B37405D-6274-4B91-AE68-EE48A8965387}"/>
    <dgm:cxn modelId="{79E94E32-D066-4705-9796-AFF0BACC159B}" type="presOf" srcId="{70FBD465-B603-48F6-AB98-3CE587D1F858}" destId="{FC6B4043-2241-43AF-9AC5-B176D1CAC5C5}" srcOrd="0" destOrd="0" presId="urn:microsoft.com/office/officeart/2005/8/layout/bProcess2"/>
    <dgm:cxn modelId="{BADB7015-8AB3-49C9-BD19-CA6DDA24AF1D}" type="presOf" srcId="{06BFE215-7C41-4C17-8FE8-1885654DFB48}" destId="{0640A1EC-9F13-49D7-B149-A623ACD77758}" srcOrd="0" destOrd="0" presId="urn:microsoft.com/office/officeart/2005/8/layout/bProcess2"/>
    <dgm:cxn modelId="{DB7D61EF-64BF-45BA-A8FF-D540CE9E29EC}" type="presOf" srcId="{2317945D-1EF8-4AD1-B176-98A8BDAA6DCE}" destId="{9359A69A-984B-4A99-9664-F2A1B498AA50}" srcOrd="0" destOrd="0" presId="urn:microsoft.com/office/officeart/2005/8/layout/bProcess2"/>
    <dgm:cxn modelId="{87A1CBB3-8A3F-40D5-B791-04762588D378}" type="presOf" srcId="{22E03897-19DE-4799-BA22-6D6D09E385EE}" destId="{C58A534F-1367-4D6F-B7BC-EED602F0FA20}" srcOrd="0" destOrd="0" presId="urn:microsoft.com/office/officeart/2005/8/layout/bProcess2"/>
    <dgm:cxn modelId="{65C0C35B-B086-4436-ABCA-F871ACDA270E}" srcId="{7F9F2B26-4FFA-4BCE-AF5D-7B8C6E6B1B01}" destId="{B03EAF2B-C658-4A3D-8680-F335EE507C5E}" srcOrd="0" destOrd="0" parTransId="{0959B584-FF2F-466B-9B04-2D584ECA9B5F}" sibTransId="{05989284-29C4-4982-AB20-B80CA8CFB686}"/>
    <dgm:cxn modelId="{90A3D152-03C5-4D92-862B-7EFD3314C083}" srcId="{7F9F2B26-4FFA-4BCE-AF5D-7B8C6E6B1B01}" destId="{44175980-C43E-48BC-A0C1-69FF1266AE73}" srcOrd="8" destOrd="0" parTransId="{EDCDFE8A-B885-4F05-A178-F306B306F758}" sibTransId="{82A6233C-FE83-4034-AC02-D89AA765233F}"/>
    <dgm:cxn modelId="{5B482A26-9BEE-4591-8E7C-8964382ED369}" type="presOf" srcId="{0FF593D0-5AF6-437C-A651-8772F5C8D5F6}" destId="{6F88722B-8B86-4962-BC51-19C452FF406A}" srcOrd="0" destOrd="0" presId="urn:microsoft.com/office/officeart/2005/8/layout/bProcess2"/>
    <dgm:cxn modelId="{C7892951-9234-4A5C-AF07-96E9B08471AB}" type="presOf" srcId="{7B37405D-6274-4B91-AE68-EE48A8965387}" destId="{FB9DCD62-5518-4D05-8DB8-202AF3A78F74}" srcOrd="0" destOrd="0" presId="urn:microsoft.com/office/officeart/2005/8/layout/bProcess2"/>
    <dgm:cxn modelId="{37C01437-E4CC-4DA3-B3B5-5A194DD0F8C6}" type="presOf" srcId="{D3074C34-6334-4379-90EB-7CAF0A6F9FE8}" destId="{1FF4BBF6-5039-4E16-9CA0-078AB498B2AD}" srcOrd="0" destOrd="0" presId="urn:microsoft.com/office/officeart/2005/8/layout/bProcess2"/>
    <dgm:cxn modelId="{C438ED31-A04E-49C5-ADEE-CCF9E58E5511}" srcId="{7F9F2B26-4FFA-4BCE-AF5D-7B8C6E6B1B01}" destId="{E1459C69-99D1-462A-B19D-D2E5C072514B}" srcOrd="9" destOrd="0" parTransId="{BF9FD25A-5F7A-423A-86E0-D71938264232}" sibTransId="{70FBD465-B603-48F6-AB98-3CE587D1F858}"/>
    <dgm:cxn modelId="{E424B719-BB01-4133-9EB3-4A4EFC27E24A}" type="presOf" srcId="{190E7EA4-518C-49DA-BF1C-B5F8EB095E43}" destId="{A24FCE00-0204-4BE0-82B3-5A09C4813440}" srcOrd="0" destOrd="0" presId="urn:microsoft.com/office/officeart/2005/8/layout/bProcess2"/>
    <dgm:cxn modelId="{7FF13152-D57F-445D-ABC5-F185651A1C1C}" type="presOf" srcId="{E1459C69-99D1-462A-B19D-D2E5C072514B}" destId="{464DCAC4-AB58-4F1D-B297-2174A6BC89EC}" srcOrd="0" destOrd="0" presId="urn:microsoft.com/office/officeart/2005/8/layout/bProcess2"/>
    <dgm:cxn modelId="{50B04348-795E-4BD5-933C-385BA2C10D3B}" type="presOf" srcId="{690CE0E4-4135-4F69-88CC-5554BF9F1A18}" destId="{52A93163-7EF8-4F34-8E85-C6BB140F9F17}" srcOrd="0" destOrd="0" presId="urn:microsoft.com/office/officeart/2005/8/layout/bProcess2"/>
    <dgm:cxn modelId="{B6FDD0D4-FCF8-4AA6-8CA4-DF69D81A79B0}" type="presOf" srcId="{F8E5BD81-039E-4D7E-BFDE-D8A2FF7F6B39}" destId="{1F3F94D9-FA6A-4C22-A3C3-2881D6B05A4C}" srcOrd="0" destOrd="0" presId="urn:microsoft.com/office/officeart/2005/8/layout/bProcess2"/>
    <dgm:cxn modelId="{37C95411-F3B7-4E74-B9DB-6C6A40133019}" type="presOf" srcId="{BE2E583A-3DD6-4A42-A031-8375B2625AE8}" destId="{59B483C6-8EAC-41FE-AB8D-1FF612E912F7}" srcOrd="0" destOrd="0" presId="urn:microsoft.com/office/officeart/2005/8/layout/bProcess2"/>
    <dgm:cxn modelId="{AC1A8642-720E-4EBA-AFEF-41DDF2DC0B1C}" type="presOf" srcId="{C4C0248D-A7E0-4169-9575-71F0C63A1A69}" destId="{FE001F9B-4366-44A5-B433-84FCF2F0642F}" srcOrd="0" destOrd="0" presId="urn:microsoft.com/office/officeart/2005/8/layout/bProcess2"/>
    <dgm:cxn modelId="{3F0EAAE6-19A1-409C-BEDF-8B575ECE30AF}" type="presOf" srcId="{301E9821-AE37-419B-9E0E-80B417F6C791}" destId="{7BD350C2-4F8E-40C3-9182-D6C7466881F5}" srcOrd="0" destOrd="0" presId="urn:microsoft.com/office/officeart/2005/8/layout/bProcess2"/>
    <dgm:cxn modelId="{DB07A7AB-4686-4EFB-9053-5919A2BBF8FD}" type="presOf" srcId="{05989284-29C4-4982-AB20-B80CA8CFB686}" destId="{C54FAC74-3EB6-4FF4-B61D-9B0583E1E8BC}" srcOrd="0" destOrd="0" presId="urn:microsoft.com/office/officeart/2005/8/layout/bProcess2"/>
    <dgm:cxn modelId="{0332722D-D4AE-4DB8-9DE8-06A05584D604}" srcId="{7F9F2B26-4FFA-4BCE-AF5D-7B8C6E6B1B01}" destId="{1E880CC8-6E0D-4802-86C2-3A148C087FD8}" srcOrd="11" destOrd="0" parTransId="{D794650F-6FB8-46C6-B2A8-8DF43FD1E116}" sibTransId="{250B743E-D61F-41E6-A05B-64E7C7962615}"/>
    <dgm:cxn modelId="{50C0FDEA-A5E8-40A8-B086-F062D9CDDD46}" srcId="{7F9F2B26-4FFA-4BCE-AF5D-7B8C6E6B1B01}" destId="{BE2E583A-3DD6-4A42-A031-8375B2625AE8}" srcOrd="14" destOrd="0" parTransId="{72424B45-30B6-47AB-A068-7A027ABD50F7}" sibTransId="{58A7B15F-A92C-4490-BE35-9AA05F91EE3A}"/>
    <dgm:cxn modelId="{2DC6A9B1-1F32-4451-8A91-C92DB1DA7857}" type="presOf" srcId="{250B743E-D61F-41E6-A05B-64E7C7962615}" destId="{BED63654-B084-468F-817F-CF350D3A0469}" srcOrd="0" destOrd="0" presId="urn:microsoft.com/office/officeart/2005/8/layout/bProcess2"/>
    <dgm:cxn modelId="{24E618BB-11DF-44B0-A2BE-5D4768D42C53}" type="presOf" srcId="{2CCD2EFF-DF58-4229-A93D-7392750F80CA}" destId="{2F65AB11-9DB3-4136-9F18-A697EB0C7229}" srcOrd="0" destOrd="0" presId="urn:microsoft.com/office/officeart/2005/8/layout/bProcess2"/>
    <dgm:cxn modelId="{6F5E408B-7379-472F-AE8C-8F686C24139D}" srcId="{7F9F2B26-4FFA-4BCE-AF5D-7B8C6E6B1B01}" destId="{E05B631F-B0C6-4C21-BD62-70E7AC04A11D}" srcOrd="2" destOrd="0" parTransId="{2B99D5E6-A1A8-4753-91BC-4EBC5F7A255D}" sibTransId="{190E7EA4-518C-49DA-BF1C-B5F8EB095E43}"/>
    <dgm:cxn modelId="{2BCC5D99-5B12-479B-BE23-85C533DEBB2A}" srcId="{7F9F2B26-4FFA-4BCE-AF5D-7B8C6E6B1B01}" destId="{D3074C34-6334-4379-90EB-7CAF0A6F9FE8}" srcOrd="13" destOrd="0" parTransId="{791BF36B-42F4-42D8-BD78-7AE83835E790}" sibTransId="{0FF593D0-5AF6-437C-A651-8772F5C8D5F6}"/>
    <dgm:cxn modelId="{B77D425E-EBB0-4960-BA1D-BF061979BCDF}" type="presOf" srcId="{1E880CC8-6E0D-4802-86C2-3A148C087FD8}" destId="{208D17D2-109E-42CE-9C4D-92F3EBBB735E}" srcOrd="0" destOrd="0" presId="urn:microsoft.com/office/officeart/2005/8/layout/bProcess2"/>
    <dgm:cxn modelId="{78F5066F-5E62-47BA-A101-79B821C33C74}" type="presOf" srcId="{00BA5FB9-040B-4DAC-9C1A-8D6FD7CD39F3}" destId="{E857BDC0-1ABC-4CA4-98F6-AAA7AED2704B}" srcOrd="0" destOrd="0" presId="urn:microsoft.com/office/officeart/2005/8/layout/bProcess2"/>
    <dgm:cxn modelId="{16046800-0340-4046-A285-E83258E59D2D}" srcId="{7F9F2B26-4FFA-4BCE-AF5D-7B8C6E6B1B01}" destId="{301E9821-AE37-419B-9E0E-80B417F6C791}" srcOrd="3" destOrd="0" parTransId="{48A72B02-1FA3-47C7-B56F-97A062510B1C}" sibTransId="{4D25CA53-FC4E-42B7-9AD7-DC4FFACC8154}"/>
    <dgm:cxn modelId="{5D729BF9-AD26-4DCF-8509-02255C04F7F5}" type="presOf" srcId="{B797DEB4-273E-42BE-BFBA-48BF3FF150BE}" destId="{0D2BBB59-DAE8-4844-B7EC-4ED670081A23}" srcOrd="0" destOrd="0" presId="urn:microsoft.com/office/officeart/2005/8/layout/bProcess2"/>
    <dgm:cxn modelId="{8F6F74A5-09B1-4437-A60B-277B3FF7C9F5}" type="presOf" srcId="{E05B631F-B0C6-4C21-BD62-70E7AC04A11D}" destId="{5F785EA4-2F76-49E8-89FD-1F553AAAE3C6}" srcOrd="0" destOrd="0" presId="urn:microsoft.com/office/officeart/2005/8/layout/bProcess2"/>
    <dgm:cxn modelId="{875C1E59-7936-4489-B452-847B44092A61}" type="presOf" srcId="{907119FB-6F41-4894-9CCD-55967431DD18}" destId="{CF1BD804-77A3-4947-8106-3B9312C35FD5}" srcOrd="0" destOrd="0" presId="urn:microsoft.com/office/officeart/2005/8/layout/bProcess2"/>
    <dgm:cxn modelId="{7149EDC9-B619-4B70-89B2-8F064B58128E}" srcId="{7F9F2B26-4FFA-4BCE-AF5D-7B8C6E6B1B01}" destId="{06BFE215-7C41-4C17-8FE8-1885654DFB48}" srcOrd="12" destOrd="0" parTransId="{8DF989C3-D58E-461A-82F3-719086C79B5D}" sibTransId="{6F8E2F70-85F4-45E8-A8DD-053E527B5350}"/>
    <dgm:cxn modelId="{3A7412A7-E608-4169-9E9B-48094ED63CB5}" type="presOf" srcId="{44175980-C43E-48BC-A0C1-69FF1266AE73}" destId="{C2B14A8D-E643-4335-B0EC-FA303E6E3597}" srcOrd="0" destOrd="0" presId="urn:microsoft.com/office/officeart/2005/8/layout/bProcess2"/>
    <dgm:cxn modelId="{D6DB8C34-36AE-4191-99D9-BCD3CEEA0139}" type="presOf" srcId="{B03EAF2B-C658-4A3D-8680-F335EE507C5E}" destId="{B8741C9B-D46A-422C-90C1-E9F6C7E15D2C}" srcOrd="0" destOrd="0" presId="urn:microsoft.com/office/officeart/2005/8/layout/bProcess2"/>
    <dgm:cxn modelId="{F0C1128F-C817-4E5F-9918-FBBD2EC64F3D}" type="presOf" srcId="{7F9F2B26-4FFA-4BCE-AF5D-7B8C6E6B1B01}" destId="{D0666D20-7DD7-4086-84E4-33EA4CA278F6}" srcOrd="0" destOrd="0" presId="urn:microsoft.com/office/officeart/2005/8/layout/bProcess2"/>
    <dgm:cxn modelId="{AA5A8ADE-5740-460B-AE78-8BDEB2974BB6}" srcId="{7F9F2B26-4FFA-4BCE-AF5D-7B8C6E6B1B01}" destId="{B797DEB4-273E-42BE-BFBA-48BF3FF150BE}" srcOrd="5" destOrd="0" parTransId="{599CA8FD-FF0C-4C13-B8FD-99B7C198184E}" sibTransId="{2CCD2EFF-DF58-4229-A93D-7392750F80CA}"/>
    <dgm:cxn modelId="{7A20EBD3-F521-486F-978A-50A62C8AC4AC}" type="presOf" srcId="{82A6233C-FE83-4034-AC02-D89AA765233F}" destId="{A7868F8B-1354-4434-BCA5-874295E97CED}" srcOrd="0" destOrd="0" presId="urn:microsoft.com/office/officeart/2005/8/layout/bProcess2"/>
    <dgm:cxn modelId="{C50ED5A5-E2BE-4C55-90D3-D4EBCFB7AACC}" type="presOf" srcId="{6F8E2F70-85F4-45E8-A8DD-053E527B5350}" destId="{EAC36489-CAC3-4AF7-AD77-729972C19F6F}" srcOrd="0" destOrd="0" presId="urn:microsoft.com/office/officeart/2005/8/layout/bProcess2"/>
    <dgm:cxn modelId="{D637FCFA-8BD7-4BE8-89DF-4767323D170A}" srcId="{7F9F2B26-4FFA-4BCE-AF5D-7B8C6E6B1B01}" destId="{0906944C-8501-43D4-9BC8-4F583016E989}" srcOrd="1" destOrd="0" parTransId="{F90B6FBF-8AB0-4550-8385-072C4E529C80}" sibTransId="{F8E5BD81-039E-4D7E-BFDE-D8A2FF7F6B39}"/>
    <dgm:cxn modelId="{2B90360E-7902-44C5-8636-22DDBEA075C6}" type="presOf" srcId="{0906944C-8501-43D4-9BC8-4F583016E989}" destId="{5EEAE2AF-16E4-4E04-8EE6-68EEACB6E34A}" srcOrd="0" destOrd="0" presId="urn:microsoft.com/office/officeart/2005/8/layout/bProcess2"/>
    <dgm:cxn modelId="{1B787115-6ACF-4FF5-B07E-87BD2CC2ADBC}" type="presParOf" srcId="{D0666D20-7DD7-4086-84E4-33EA4CA278F6}" destId="{B8741C9B-D46A-422C-90C1-E9F6C7E15D2C}" srcOrd="0" destOrd="0" presId="urn:microsoft.com/office/officeart/2005/8/layout/bProcess2"/>
    <dgm:cxn modelId="{79A7415E-BEFF-4233-8650-43709750BE21}" type="presParOf" srcId="{D0666D20-7DD7-4086-84E4-33EA4CA278F6}" destId="{C54FAC74-3EB6-4FF4-B61D-9B0583E1E8BC}" srcOrd="1" destOrd="0" presId="urn:microsoft.com/office/officeart/2005/8/layout/bProcess2"/>
    <dgm:cxn modelId="{2A217CEC-F271-4D50-8923-78A6FED92C0B}" type="presParOf" srcId="{D0666D20-7DD7-4086-84E4-33EA4CA278F6}" destId="{EFC7BA52-9F7C-430D-8023-57D67E180925}" srcOrd="2" destOrd="0" presId="urn:microsoft.com/office/officeart/2005/8/layout/bProcess2"/>
    <dgm:cxn modelId="{4D022DF9-C711-41BE-8A81-2D9761C92E9C}" type="presParOf" srcId="{EFC7BA52-9F7C-430D-8023-57D67E180925}" destId="{CF592CEC-1260-4C5B-B2A5-CC3CF206107D}" srcOrd="0" destOrd="0" presId="urn:microsoft.com/office/officeart/2005/8/layout/bProcess2"/>
    <dgm:cxn modelId="{99477812-B31E-45BA-AC26-5959C863F980}" type="presParOf" srcId="{EFC7BA52-9F7C-430D-8023-57D67E180925}" destId="{5EEAE2AF-16E4-4E04-8EE6-68EEACB6E34A}" srcOrd="1" destOrd="0" presId="urn:microsoft.com/office/officeart/2005/8/layout/bProcess2"/>
    <dgm:cxn modelId="{228B1A34-72A5-4878-8788-BE374354B380}" type="presParOf" srcId="{D0666D20-7DD7-4086-84E4-33EA4CA278F6}" destId="{1F3F94D9-FA6A-4C22-A3C3-2881D6B05A4C}" srcOrd="3" destOrd="0" presId="urn:microsoft.com/office/officeart/2005/8/layout/bProcess2"/>
    <dgm:cxn modelId="{8852B6AF-DF0F-437B-8E7D-5A87AEBA86D3}" type="presParOf" srcId="{D0666D20-7DD7-4086-84E4-33EA4CA278F6}" destId="{57796878-9A5F-4A92-A067-7EBF737F5895}" srcOrd="4" destOrd="0" presId="urn:microsoft.com/office/officeart/2005/8/layout/bProcess2"/>
    <dgm:cxn modelId="{4A334AB3-62BC-4D0A-B3EA-A5753E472683}" type="presParOf" srcId="{57796878-9A5F-4A92-A067-7EBF737F5895}" destId="{922A6163-6890-42B7-9F32-3890E0F63EA4}" srcOrd="0" destOrd="0" presId="urn:microsoft.com/office/officeart/2005/8/layout/bProcess2"/>
    <dgm:cxn modelId="{6E306B39-A01D-491F-A9B0-37FBFB691973}" type="presParOf" srcId="{57796878-9A5F-4A92-A067-7EBF737F5895}" destId="{5F785EA4-2F76-49E8-89FD-1F553AAAE3C6}" srcOrd="1" destOrd="0" presId="urn:microsoft.com/office/officeart/2005/8/layout/bProcess2"/>
    <dgm:cxn modelId="{A21973C3-7B31-42DF-BFEB-3A5C1C01FC03}" type="presParOf" srcId="{D0666D20-7DD7-4086-84E4-33EA4CA278F6}" destId="{A24FCE00-0204-4BE0-82B3-5A09C4813440}" srcOrd="5" destOrd="0" presId="urn:microsoft.com/office/officeart/2005/8/layout/bProcess2"/>
    <dgm:cxn modelId="{C08059BF-7BEF-453C-A0C4-59A6BADBD0E9}" type="presParOf" srcId="{D0666D20-7DD7-4086-84E4-33EA4CA278F6}" destId="{29AB1327-38B7-4A1C-9391-7FBE09D52DF6}" srcOrd="6" destOrd="0" presId="urn:microsoft.com/office/officeart/2005/8/layout/bProcess2"/>
    <dgm:cxn modelId="{54818F89-529A-4615-B00A-00950D5450F5}" type="presParOf" srcId="{29AB1327-38B7-4A1C-9391-7FBE09D52DF6}" destId="{8FE430F4-897C-4E16-8EC2-DB51B8EA658E}" srcOrd="0" destOrd="0" presId="urn:microsoft.com/office/officeart/2005/8/layout/bProcess2"/>
    <dgm:cxn modelId="{506357AB-67E5-4A04-9D99-140A16C1A902}" type="presParOf" srcId="{29AB1327-38B7-4A1C-9391-7FBE09D52DF6}" destId="{7BD350C2-4F8E-40C3-9182-D6C7466881F5}" srcOrd="1" destOrd="0" presId="urn:microsoft.com/office/officeart/2005/8/layout/bProcess2"/>
    <dgm:cxn modelId="{D5CFBBAE-F4DD-437B-AA49-E17D26307548}" type="presParOf" srcId="{D0666D20-7DD7-4086-84E4-33EA4CA278F6}" destId="{FE9A8E23-E01B-4E52-848F-BB2938DB1562}" srcOrd="7" destOrd="0" presId="urn:microsoft.com/office/officeart/2005/8/layout/bProcess2"/>
    <dgm:cxn modelId="{F56CE56B-4AE4-4064-8EBB-05DF568CA969}" type="presParOf" srcId="{D0666D20-7DD7-4086-84E4-33EA4CA278F6}" destId="{6CA4D473-CC94-4956-B735-D7E6A7FCDAFD}" srcOrd="8" destOrd="0" presId="urn:microsoft.com/office/officeart/2005/8/layout/bProcess2"/>
    <dgm:cxn modelId="{ACBD7A99-7C8C-40BB-B588-9B77FA3A8C25}" type="presParOf" srcId="{6CA4D473-CC94-4956-B735-D7E6A7FCDAFD}" destId="{97072496-1D7F-42A3-993A-BFB8F599F878}" srcOrd="0" destOrd="0" presId="urn:microsoft.com/office/officeart/2005/8/layout/bProcess2"/>
    <dgm:cxn modelId="{EBB5D22D-1EC7-47C6-A9BF-7F618F043712}" type="presParOf" srcId="{6CA4D473-CC94-4956-B735-D7E6A7FCDAFD}" destId="{C58A534F-1367-4D6F-B7BC-EED602F0FA20}" srcOrd="1" destOrd="0" presId="urn:microsoft.com/office/officeart/2005/8/layout/bProcess2"/>
    <dgm:cxn modelId="{9DD4A792-52D4-425D-A1C0-1A94E128DA6D}" type="presParOf" srcId="{D0666D20-7DD7-4086-84E4-33EA4CA278F6}" destId="{FB9DCD62-5518-4D05-8DB8-202AF3A78F74}" srcOrd="9" destOrd="0" presId="urn:microsoft.com/office/officeart/2005/8/layout/bProcess2"/>
    <dgm:cxn modelId="{5448E670-745F-43D9-AEBA-29AB57C208CD}" type="presParOf" srcId="{D0666D20-7DD7-4086-84E4-33EA4CA278F6}" destId="{11F73C24-CEE7-40E2-8F86-535ECB140A26}" srcOrd="10" destOrd="0" presId="urn:microsoft.com/office/officeart/2005/8/layout/bProcess2"/>
    <dgm:cxn modelId="{D5ABBCB2-ACBF-46FC-888B-7E0E26F5C659}" type="presParOf" srcId="{11F73C24-CEE7-40E2-8F86-535ECB140A26}" destId="{58054901-302C-4B58-A2C2-135EE895371A}" srcOrd="0" destOrd="0" presId="urn:microsoft.com/office/officeart/2005/8/layout/bProcess2"/>
    <dgm:cxn modelId="{D5ED1230-B0C5-4E82-8E0B-589F8EBE57DA}" type="presParOf" srcId="{11F73C24-CEE7-40E2-8F86-535ECB140A26}" destId="{0D2BBB59-DAE8-4844-B7EC-4ED670081A23}" srcOrd="1" destOrd="0" presId="urn:microsoft.com/office/officeart/2005/8/layout/bProcess2"/>
    <dgm:cxn modelId="{662744A4-A3B9-459C-BC84-BE6390FCDAC9}" type="presParOf" srcId="{D0666D20-7DD7-4086-84E4-33EA4CA278F6}" destId="{2F65AB11-9DB3-4136-9F18-A697EB0C7229}" srcOrd="11" destOrd="0" presId="urn:microsoft.com/office/officeart/2005/8/layout/bProcess2"/>
    <dgm:cxn modelId="{CF0342E9-F6C9-4CC1-8B87-CF3873BF5B98}" type="presParOf" srcId="{D0666D20-7DD7-4086-84E4-33EA4CA278F6}" destId="{8D0C91E9-29F7-42A7-8774-0916E9339701}" srcOrd="12" destOrd="0" presId="urn:microsoft.com/office/officeart/2005/8/layout/bProcess2"/>
    <dgm:cxn modelId="{9867EB79-D87C-4A8B-BCAF-8A099344F367}" type="presParOf" srcId="{8D0C91E9-29F7-42A7-8774-0916E9339701}" destId="{B1ABAF83-26F2-4E9E-899F-B4DBB95E28B8}" srcOrd="0" destOrd="0" presId="urn:microsoft.com/office/officeart/2005/8/layout/bProcess2"/>
    <dgm:cxn modelId="{E2F9983C-E589-4AEB-BAD8-6F57F8838C93}" type="presParOf" srcId="{8D0C91E9-29F7-42A7-8774-0916E9339701}" destId="{FE001F9B-4366-44A5-B433-84FCF2F0642F}" srcOrd="1" destOrd="0" presId="urn:microsoft.com/office/officeart/2005/8/layout/bProcess2"/>
    <dgm:cxn modelId="{13E10FA2-C0FC-4595-9212-312CAEA7368A}" type="presParOf" srcId="{D0666D20-7DD7-4086-84E4-33EA4CA278F6}" destId="{E857BDC0-1ABC-4CA4-98F6-AAA7AED2704B}" srcOrd="13" destOrd="0" presId="urn:microsoft.com/office/officeart/2005/8/layout/bProcess2"/>
    <dgm:cxn modelId="{DA902270-382D-4CCF-A170-38515B2917B2}" type="presParOf" srcId="{D0666D20-7DD7-4086-84E4-33EA4CA278F6}" destId="{9B43D6B3-A630-4CD0-962C-81925FEDE82B}" srcOrd="14" destOrd="0" presId="urn:microsoft.com/office/officeart/2005/8/layout/bProcess2"/>
    <dgm:cxn modelId="{69D1FDB0-EDB6-4626-BB84-A6EFF41EF5C5}" type="presParOf" srcId="{9B43D6B3-A630-4CD0-962C-81925FEDE82B}" destId="{C5F3228E-47A8-44FE-9F13-56AE62C729E2}" srcOrd="0" destOrd="0" presId="urn:microsoft.com/office/officeart/2005/8/layout/bProcess2"/>
    <dgm:cxn modelId="{02D2D47B-75C4-4D06-B82A-3AD96F074D26}" type="presParOf" srcId="{9B43D6B3-A630-4CD0-962C-81925FEDE82B}" destId="{52A93163-7EF8-4F34-8E85-C6BB140F9F17}" srcOrd="1" destOrd="0" presId="urn:microsoft.com/office/officeart/2005/8/layout/bProcess2"/>
    <dgm:cxn modelId="{808B100E-C044-4DBB-A38A-C8933BD63F8E}" type="presParOf" srcId="{D0666D20-7DD7-4086-84E4-33EA4CA278F6}" destId="{B5D7064D-BB39-4147-88BD-D615AB2BC063}" srcOrd="15" destOrd="0" presId="urn:microsoft.com/office/officeart/2005/8/layout/bProcess2"/>
    <dgm:cxn modelId="{33E7C529-8DA7-4E40-9F33-75957A1CE347}" type="presParOf" srcId="{D0666D20-7DD7-4086-84E4-33EA4CA278F6}" destId="{E581433A-8BD3-4E6A-A0AA-C65F26C9A555}" srcOrd="16" destOrd="0" presId="urn:microsoft.com/office/officeart/2005/8/layout/bProcess2"/>
    <dgm:cxn modelId="{87BD42C0-44D6-47AE-AAE0-F59DA8746F93}" type="presParOf" srcId="{E581433A-8BD3-4E6A-A0AA-C65F26C9A555}" destId="{B2216699-58AA-4A35-94F3-7172150FD647}" srcOrd="0" destOrd="0" presId="urn:microsoft.com/office/officeart/2005/8/layout/bProcess2"/>
    <dgm:cxn modelId="{6D4A8EBC-7152-4DB2-AD10-7F12C1072C7B}" type="presParOf" srcId="{E581433A-8BD3-4E6A-A0AA-C65F26C9A555}" destId="{C2B14A8D-E643-4335-B0EC-FA303E6E3597}" srcOrd="1" destOrd="0" presId="urn:microsoft.com/office/officeart/2005/8/layout/bProcess2"/>
    <dgm:cxn modelId="{A82BF623-6BBE-478F-BAE2-6C72A706C5EE}" type="presParOf" srcId="{D0666D20-7DD7-4086-84E4-33EA4CA278F6}" destId="{A7868F8B-1354-4434-BCA5-874295E97CED}" srcOrd="17" destOrd="0" presId="urn:microsoft.com/office/officeart/2005/8/layout/bProcess2"/>
    <dgm:cxn modelId="{0DD2F7FA-CB20-4FBD-B74F-45358BD09702}" type="presParOf" srcId="{D0666D20-7DD7-4086-84E4-33EA4CA278F6}" destId="{EBF54F6A-9F5B-48C9-8022-4A8EC3E4BA1D}" srcOrd="18" destOrd="0" presId="urn:microsoft.com/office/officeart/2005/8/layout/bProcess2"/>
    <dgm:cxn modelId="{7CAE145B-66DB-49C5-A9F6-422A0E515620}" type="presParOf" srcId="{EBF54F6A-9F5B-48C9-8022-4A8EC3E4BA1D}" destId="{4535B286-CED5-48C5-99A8-329A19AAF5FF}" srcOrd="0" destOrd="0" presId="urn:microsoft.com/office/officeart/2005/8/layout/bProcess2"/>
    <dgm:cxn modelId="{36676701-1AD1-4672-886D-607D7F51097D}" type="presParOf" srcId="{EBF54F6A-9F5B-48C9-8022-4A8EC3E4BA1D}" destId="{464DCAC4-AB58-4F1D-B297-2174A6BC89EC}" srcOrd="1" destOrd="0" presId="urn:microsoft.com/office/officeart/2005/8/layout/bProcess2"/>
    <dgm:cxn modelId="{E99BF365-9FC8-454A-B9D7-FA237E89A9A9}" type="presParOf" srcId="{D0666D20-7DD7-4086-84E4-33EA4CA278F6}" destId="{FC6B4043-2241-43AF-9AC5-B176D1CAC5C5}" srcOrd="19" destOrd="0" presId="urn:microsoft.com/office/officeart/2005/8/layout/bProcess2"/>
    <dgm:cxn modelId="{0BF344CA-8A0C-4D8C-8C0E-B5325423EA74}" type="presParOf" srcId="{D0666D20-7DD7-4086-84E4-33EA4CA278F6}" destId="{FFF057EB-A715-403A-8AEB-759A5E263904}" srcOrd="20" destOrd="0" presId="urn:microsoft.com/office/officeart/2005/8/layout/bProcess2"/>
    <dgm:cxn modelId="{C832DB33-DA13-4114-8362-FE193EADE7B6}" type="presParOf" srcId="{FFF057EB-A715-403A-8AEB-759A5E263904}" destId="{A26E3E9D-C153-4BC2-9176-2FBD96B8EF2B}" srcOrd="0" destOrd="0" presId="urn:microsoft.com/office/officeart/2005/8/layout/bProcess2"/>
    <dgm:cxn modelId="{72CBB706-B88E-412E-AC1A-1B364424E421}" type="presParOf" srcId="{FFF057EB-A715-403A-8AEB-759A5E263904}" destId="{CF1BD804-77A3-4947-8106-3B9312C35FD5}" srcOrd="1" destOrd="0" presId="urn:microsoft.com/office/officeart/2005/8/layout/bProcess2"/>
    <dgm:cxn modelId="{7631A6D3-DC08-4FD6-8915-B0B1F0AE2F50}" type="presParOf" srcId="{D0666D20-7DD7-4086-84E4-33EA4CA278F6}" destId="{9359A69A-984B-4A99-9664-F2A1B498AA50}" srcOrd="21" destOrd="0" presId="urn:microsoft.com/office/officeart/2005/8/layout/bProcess2"/>
    <dgm:cxn modelId="{B0EFAC30-9ABC-4A0B-B1CF-23AA49CFF32D}" type="presParOf" srcId="{D0666D20-7DD7-4086-84E4-33EA4CA278F6}" destId="{654DFCA8-2F54-4271-9B45-A8CA45A637C6}" srcOrd="22" destOrd="0" presId="urn:microsoft.com/office/officeart/2005/8/layout/bProcess2"/>
    <dgm:cxn modelId="{3588CB61-0239-4767-87C4-02F2A96F7CDF}" type="presParOf" srcId="{654DFCA8-2F54-4271-9B45-A8CA45A637C6}" destId="{7BA6127C-1AA1-46AD-80B7-3BBD36C14B54}" srcOrd="0" destOrd="0" presId="urn:microsoft.com/office/officeart/2005/8/layout/bProcess2"/>
    <dgm:cxn modelId="{5625D453-FE5B-4859-A8BD-E0EF06E05B21}" type="presParOf" srcId="{654DFCA8-2F54-4271-9B45-A8CA45A637C6}" destId="{208D17D2-109E-42CE-9C4D-92F3EBBB735E}" srcOrd="1" destOrd="0" presId="urn:microsoft.com/office/officeart/2005/8/layout/bProcess2"/>
    <dgm:cxn modelId="{37B762FC-AD99-4C93-AA3F-ECB5BD9D4C92}" type="presParOf" srcId="{D0666D20-7DD7-4086-84E4-33EA4CA278F6}" destId="{BED63654-B084-468F-817F-CF350D3A0469}" srcOrd="23" destOrd="0" presId="urn:microsoft.com/office/officeart/2005/8/layout/bProcess2"/>
    <dgm:cxn modelId="{B5446787-50EF-4D2B-ADA9-0B0DD06D557F}" type="presParOf" srcId="{D0666D20-7DD7-4086-84E4-33EA4CA278F6}" destId="{0224798B-4C1F-403C-9EAA-563CE7365193}" srcOrd="24" destOrd="0" presId="urn:microsoft.com/office/officeart/2005/8/layout/bProcess2"/>
    <dgm:cxn modelId="{F45D09A6-24C5-4651-ABBC-2DEE681638B4}" type="presParOf" srcId="{0224798B-4C1F-403C-9EAA-563CE7365193}" destId="{F496F18C-F68D-4145-A3ED-B18609887B62}" srcOrd="0" destOrd="0" presId="urn:microsoft.com/office/officeart/2005/8/layout/bProcess2"/>
    <dgm:cxn modelId="{FEB935CF-3D4F-4FEF-AF0A-292DAB8823F8}" type="presParOf" srcId="{0224798B-4C1F-403C-9EAA-563CE7365193}" destId="{0640A1EC-9F13-49D7-B149-A623ACD77758}" srcOrd="1" destOrd="0" presId="urn:microsoft.com/office/officeart/2005/8/layout/bProcess2"/>
    <dgm:cxn modelId="{516ED116-BBFE-4415-A378-2547630E71C4}" type="presParOf" srcId="{D0666D20-7DD7-4086-84E4-33EA4CA278F6}" destId="{EAC36489-CAC3-4AF7-AD77-729972C19F6F}" srcOrd="25" destOrd="0" presId="urn:microsoft.com/office/officeart/2005/8/layout/bProcess2"/>
    <dgm:cxn modelId="{8F0C1B36-7286-4E82-ACA2-4DD186848A3D}" type="presParOf" srcId="{D0666D20-7DD7-4086-84E4-33EA4CA278F6}" destId="{D82F5743-9EC4-4D74-AC8A-2B231C92A944}" srcOrd="26" destOrd="0" presId="urn:microsoft.com/office/officeart/2005/8/layout/bProcess2"/>
    <dgm:cxn modelId="{603F88FB-908D-452E-AE34-B3496E675E4F}" type="presParOf" srcId="{D82F5743-9EC4-4D74-AC8A-2B231C92A944}" destId="{F1064D7F-9328-426E-B1A5-DAD548E873D2}" srcOrd="0" destOrd="0" presId="urn:microsoft.com/office/officeart/2005/8/layout/bProcess2"/>
    <dgm:cxn modelId="{472BFE4A-5E4D-4B76-B1B7-0C92D142BC25}" type="presParOf" srcId="{D82F5743-9EC4-4D74-AC8A-2B231C92A944}" destId="{1FF4BBF6-5039-4E16-9CA0-078AB498B2AD}" srcOrd="1" destOrd="0" presId="urn:microsoft.com/office/officeart/2005/8/layout/bProcess2"/>
    <dgm:cxn modelId="{A4AFE3CE-3CC8-469F-8EEA-6185E4D64953}" type="presParOf" srcId="{D0666D20-7DD7-4086-84E4-33EA4CA278F6}" destId="{6F88722B-8B86-4962-BC51-19C452FF406A}" srcOrd="27" destOrd="0" presId="urn:microsoft.com/office/officeart/2005/8/layout/bProcess2"/>
    <dgm:cxn modelId="{2C5D64C9-0F1D-42FF-8CBE-2F16A91EA569}" type="presParOf" srcId="{D0666D20-7DD7-4086-84E4-33EA4CA278F6}" destId="{59B483C6-8EAC-41FE-AB8D-1FF612E912F7}" srcOrd="28"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DA395-0BE9-4D73-98BB-4727304DF269}">
      <dsp:nvSpPr>
        <dsp:cNvPr id="0" name=""/>
        <dsp:cNvSpPr/>
      </dsp:nvSpPr>
      <dsp:spPr>
        <a:xfrm rot="5400000">
          <a:off x="5330054" y="-2164142"/>
          <a:ext cx="1091596" cy="553021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MX" sz="1800" kern="1200" dirty="0" smtClean="0">
              <a:latin typeface="Adobe Caslon Pro" panose="0205050205050A020403" pitchFamily="18" charset="0"/>
            </a:rPr>
            <a:t>Edificación de inmuebles dedicados al quehacer cultural.</a:t>
          </a:r>
          <a:endParaRPr lang="es-MX" sz="1500" kern="1200" dirty="0"/>
        </a:p>
      </dsp:txBody>
      <dsp:txXfrm rot="-5400000">
        <a:off x="3110746" y="108453"/>
        <a:ext cx="5476927" cy="985022"/>
      </dsp:txXfrm>
    </dsp:sp>
    <dsp:sp modelId="{DEDE61EF-28DE-4725-8568-C3C07B4A797C}">
      <dsp:nvSpPr>
        <dsp:cNvPr id="0" name=""/>
        <dsp:cNvSpPr/>
      </dsp:nvSpPr>
      <dsp:spPr>
        <a:xfrm>
          <a:off x="0" y="0"/>
          <a:ext cx="3110745" cy="13644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s-ES" sz="2900" b="1" u="sng" kern="1200" dirty="0" smtClean="0"/>
            <a:t>CONSTRUCCIÓN</a:t>
          </a:r>
          <a:endParaRPr lang="es-MX" sz="2900" kern="1200" dirty="0"/>
        </a:p>
      </dsp:txBody>
      <dsp:txXfrm>
        <a:off x="66609" y="66609"/>
        <a:ext cx="2977527" cy="1231277"/>
      </dsp:txXfrm>
    </dsp:sp>
    <dsp:sp modelId="{C79F88B2-3E3D-4C8F-ABEE-17BC1C0AA7AD}">
      <dsp:nvSpPr>
        <dsp:cNvPr id="0" name=""/>
        <dsp:cNvSpPr/>
      </dsp:nvSpPr>
      <dsp:spPr>
        <a:xfrm rot="5400000">
          <a:off x="5115054" y="-567544"/>
          <a:ext cx="1359146" cy="5252542"/>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MX" sz="1800" kern="1200" dirty="0" smtClean="0">
              <a:latin typeface="Adobe Caslon Pro" panose="0205050205050A020403" pitchFamily="18" charset="0"/>
            </a:rPr>
            <a:t>Modificación del espacio para adecuarlo a nuevas o más actividades artísticas y culturales.</a:t>
          </a:r>
          <a:endParaRPr lang="es-MX" sz="1500" kern="1200" dirty="0"/>
        </a:p>
      </dsp:txBody>
      <dsp:txXfrm rot="-5400000">
        <a:off x="3168356" y="1445502"/>
        <a:ext cx="5186194" cy="1226450"/>
      </dsp:txXfrm>
    </dsp:sp>
    <dsp:sp modelId="{8E9AD7FE-FA0F-4EA0-9F97-2153D6744E61}">
      <dsp:nvSpPr>
        <dsp:cNvPr id="0" name=""/>
        <dsp:cNvSpPr/>
      </dsp:nvSpPr>
      <dsp:spPr>
        <a:xfrm>
          <a:off x="0" y="1433842"/>
          <a:ext cx="3110745" cy="13644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2900" b="1" u="sng" kern="1200" dirty="0" smtClean="0"/>
            <a:t>REMODELACIÓN</a:t>
          </a:r>
          <a:endParaRPr lang="es-MX" sz="2900" kern="1200" dirty="0" smtClean="0"/>
        </a:p>
        <a:p>
          <a:pPr lvl="0" algn="ctr" defTabSz="933450">
            <a:lnSpc>
              <a:spcPct val="90000"/>
            </a:lnSpc>
            <a:spcBef>
              <a:spcPct val="0"/>
            </a:spcBef>
            <a:spcAft>
              <a:spcPct val="35000"/>
            </a:spcAft>
          </a:pPr>
          <a:endParaRPr lang="es-MX" sz="2900" kern="1200" dirty="0"/>
        </a:p>
      </dsp:txBody>
      <dsp:txXfrm>
        <a:off x="66609" y="1500451"/>
        <a:ext cx="2977527" cy="1231277"/>
      </dsp:txXfrm>
    </dsp:sp>
    <dsp:sp modelId="{41758092-F7B7-47CD-82AF-92FB22EC5DA1}">
      <dsp:nvSpPr>
        <dsp:cNvPr id="0" name=""/>
        <dsp:cNvSpPr/>
      </dsp:nvSpPr>
      <dsp:spPr>
        <a:xfrm rot="5400000">
          <a:off x="4913132" y="1082292"/>
          <a:ext cx="1176566" cy="466611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0" algn="l" defTabSz="622300">
            <a:lnSpc>
              <a:spcPct val="90000"/>
            </a:lnSpc>
            <a:spcBef>
              <a:spcPct val="0"/>
            </a:spcBef>
            <a:spcAft>
              <a:spcPct val="15000"/>
            </a:spcAft>
            <a:buChar char="••"/>
          </a:pPr>
          <a:endParaRPr lang="es-MX" sz="14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s-MX" sz="1800" kern="1200" dirty="0" smtClean="0">
              <a:latin typeface="Adobe Caslon Pro" panose="0205050205050A020403" pitchFamily="18" charset="0"/>
            </a:rPr>
            <a:t>Recuperación de un inmueble para el desarrollo de actividades artísticas y</a:t>
          </a:r>
        </a:p>
        <a:p>
          <a:pPr marL="171450" lvl="1" indent="-171450" algn="l" defTabSz="800100">
            <a:lnSpc>
              <a:spcPct val="90000"/>
            </a:lnSpc>
            <a:spcBef>
              <a:spcPct val="0"/>
            </a:spcBef>
            <a:spcAft>
              <a:spcPct val="15000"/>
            </a:spcAft>
            <a:buChar char="••"/>
          </a:pPr>
          <a:r>
            <a:rPr lang="es-MX" sz="1800" kern="1200" dirty="0" smtClean="0">
              <a:latin typeface="Adobe Caslon Pro" panose="0205050205050A020403" pitchFamily="18" charset="0"/>
            </a:rPr>
            <a:t>culturales.</a:t>
          </a:r>
        </a:p>
      </dsp:txBody>
      <dsp:txXfrm rot="-5400000">
        <a:off x="3168357" y="2884503"/>
        <a:ext cx="4608683" cy="1061696"/>
      </dsp:txXfrm>
    </dsp:sp>
    <dsp:sp modelId="{C1F00870-C581-4C36-93E8-A2210542D66B}">
      <dsp:nvSpPr>
        <dsp:cNvPr id="0" name=""/>
        <dsp:cNvSpPr/>
      </dsp:nvSpPr>
      <dsp:spPr>
        <a:xfrm>
          <a:off x="0" y="2866562"/>
          <a:ext cx="3110745" cy="13644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R="0" lvl="0" algn="ctr" defTabSz="1289050" eaLnBrk="1" fontAlgn="auto" latinLnBrk="0" hangingPunct="1">
            <a:lnSpc>
              <a:spcPct val="90000"/>
            </a:lnSpc>
            <a:spcBef>
              <a:spcPct val="0"/>
            </a:spcBef>
            <a:spcAft>
              <a:spcPct val="35000"/>
            </a:spcAft>
            <a:buClrTx/>
            <a:buSzTx/>
            <a:buFontTx/>
            <a:tabLst/>
            <a:defRPr/>
          </a:pPr>
          <a:r>
            <a:rPr lang="es-ES" sz="2900" b="1" u="sng" kern="1200" dirty="0" smtClean="0"/>
            <a:t>REHABILITACIÓN</a:t>
          </a:r>
          <a:endParaRPr lang="es-MX" sz="2900" kern="1200" dirty="0"/>
        </a:p>
      </dsp:txBody>
      <dsp:txXfrm>
        <a:off x="66609" y="2933171"/>
        <a:ext cx="2977527" cy="1231277"/>
      </dsp:txXfrm>
    </dsp:sp>
    <dsp:sp modelId="{205D0EAC-C89A-43A8-ADCE-A502F925FAB8}">
      <dsp:nvSpPr>
        <dsp:cNvPr id="0" name=""/>
        <dsp:cNvSpPr/>
      </dsp:nvSpPr>
      <dsp:spPr>
        <a:xfrm rot="5400000">
          <a:off x="4704916" y="2691153"/>
          <a:ext cx="1748267" cy="4960398"/>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MX" sz="1800" kern="1200" dirty="0" smtClean="0">
              <a:latin typeface="Adobe Caslon Pro" panose="0205050205050A020403" pitchFamily="18" charset="0"/>
            </a:rPr>
            <a:t>Adquisición o modernización del equipo, herramental y/o mobiliario para mejorar la funcionalidad de los servicios y actividades culturales a las que está destinado el espacio cultural.</a:t>
          </a:r>
        </a:p>
      </dsp:txBody>
      <dsp:txXfrm rot="-5400000">
        <a:off x="3098851" y="4382562"/>
        <a:ext cx="4875055" cy="1577581"/>
      </dsp:txXfrm>
    </dsp:sp>
    <dsp:sp modelId="{29CD6940-80AC-43CE-9A8F-C96FFA7FA6EF}">
      <dsp:nvSpPr>
        <dsp:cNvPr id="0" name=""/>
        <dsp:cNvSpPr/>
      </dsp:nvSpPr>
      <dsp:spPr>
        <a:xfrm>
          <a:off x="0" y="4526781"/>
          <a:ext cx="3107707" cy="136449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s-ES" sz="2900" b="1" u="sng" kern="1200" dirty="0" smtClean="0"/>
            <a:t>EQUIPAMIENTO</a:t>
          </a:r>
          <a:endParaRPr lang="es-MX" sz="2900" kern="1200" dirty="0"/>
        </a:p>
      </dsp:txBody>
      <dsp:txXfrm>
        <a:off x="66609" y="4593390"/>
        <a:ext cx="2974489" cy="12312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3B71F-EA6A-4E79-A32F-420A9011BDA1}">
      <dsp:nvSpPr>
        <dsp:cNvPr id="0" name=""/>
        <dsp:cNvSpPr/>
      </dsp:nvSpPr>
      <dsp:spPr>
        <a:xfrm>
          <a:off x="430195" y="588"/>
          <a:ext cx="8173821" cy="742055"/>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b="1" kern="1200" dirty="0" smtClean="0">
              <a:solidFill>
                <a:schemeClr val="tx1"/>
              </a:solidFill>
            </a:rPr>
            <a:t>Solicitud oficial</a:t>
          </a:r>
          <a:r>
            <a:rPr lang="es-MX" sz="1400" kern="1200" dirty="0" smtClean="0">
              <a:solidFill>
                <a:schemeClr val="tx1"/>
              </a:solidFill>
            </a:rPr>
            <a:t> </a:t>
          </a:r>
          <a:r>
            <a:rPr lang="es-MX" sz="1400" b="1" kern="1200" dirty="0" smtClean="0">
              <a:solidFill>
                <a:schemeClr val="tx1"/>
              </a:solidFill>
            </a:rPr>
            <a:t>original</a:t>
          </a:r>
          <a:r>
            <a:rPr lang="es-MX" sz="1400" kern="1200" dirty="0" smtClean="0">
              <a:solidFill>
                <a:schemeClr val="tx1"/>
              </a:solidFill>
            </a:rPr>
            <a:t> debidamente integrada, con firma autógrafa de la persona representante</a:t>
          </a:r>
          <a:r>
            <a:rPr lang="es-ES" sz="1400" kern="1200" dirty="0" smtClean="0">
              <a:solidFill>
                <a:schemeClr val="tx1"/>
              </a:solidFill>
              <a:effectLst>
                <a:outerShdw blurRad="38100" dist="38100" dir="2700000" algn="tl">
                  <a:srgbClr val="000000">
                    <a:alpha val="43137"/>
                  </a:srgbClr>
                </a:outerShdw>
              </a:effectLst>
            </a:rPr>
            <a:t>.</a:t>
          </a:r>
          <a:endParaRPr lang="es-MX" sz="1400" kern="1200" dirty="0">
            <a:solidFill>
              <a:schemeClr val="tx1"/>
            </a:solidFill>
            <a:effectLst>
              <a:outerShdw blurRad="38100" dist="38100" dir="2700000" algn="tl">
                <a:srgbClr val="000000">
                  <a:alpha val="43137"/>
                </a:srgbClr>
              </a:outerShdw>
            </a:effectLst>
          </a:endParaRPr>
        </a:p>
      </dsp:txBody>
      <dsp:txXfrm>
        <a:off x="430195" y="93345"/>
        <a:ext cx="7895550" cy="556541"/>
      </dsp:txXfrm>
    </dsp:sp>
    <dsp:sp modelId="{97AEAD05-93B9-43C8-98ED-47ACD9FD9285}">
      <dsp:nvSpPr>
        <dsp:cNvPr id="0" name=""/>
        <dsp:cNvSpPr/>
      </dsp:nvSpPr>
      <dsp:spPr>
        <a:xfrm>
          <a:off x="74181" y="588"/>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a:t>
          </a:r>
          <a:endParaRPr lang="es-MX" sz="1700" kern="1200" dirty="0"/>
        </a:p>
      </dsp:txBody>
      <dsp:txXfrm>
        <a:off x="91560" y="17967"/>
        <a:ext cx="321256" cy="707297"/>
      </dsp:txXfrm>
    </dsp:sp>
    <dsp:sp modelId="{E746D219-7E8C-4C0E-91A1-B2CEF4B6B08D}">
      <dsp:nvSpPr>
        <dsp:cNvPr id="0" name=""/>
        <dsp:cNvSpPr/>
      </dsp:nvSpPr>
      <dsp:spPr>
        <a:xfrm>
          <a:off x="430195" y="816849"/>
          <a:ext cx="8173821" cy="742055"/>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b="1" kern="1200" dirty="0" smtClean="0"/>
            <a:t>Proyecto cultural</a:t>
          </a:r>
          <a:r>
            <a:rPr lang="es-MX" sz="1400" kern="1200" dirty="0" smtClean="0"/>
            <a:t> que sustentará la intervención del espacio o inmueble candidato a ser beneficiado por el PAICE</a:t>
          </a:r>
          <a:r>
            <a:rPr lang="es-ES" sz="1400" kern="1200" dirty="0" smtClean="0">
              <a:effectLst>
                <a:outerShdw blurRad="38100" dist="38100" dir="2700000" algn="tl">
                  <a:srgbClr val="000000">
                    <a:alpha val="43137"/>
                  </a:srgbClr>
                </a:outerShdw>
              </a:effectLst>
            </a:rPr>
            <a:t>. </a:t>
          </a:r>
          <a:endParaRPr lang="es-MX" sz="1400" kern="1200" dirty="0">
            <a:effectLst>
              <a:outerShdw blurRad="38100" dist="38100" dir="2700000" algn="tl">
                <a:srgbClr val="000000">
                  <a:alpha val="43137"/>
                </a:srgbClr>
              </a:outerShdw>
            </a:effectLst>
          </a:endParaRPr>
        </a:p>
      </dsp:txBody>
      <dsp:txXfrm>
        <a:off x="430195" y="909606"/>
        <a:ext cx="7895550" cy="556541"/>
      </dsp:txXfrm>
    </dsp:sp>
    <dsp:sp modelId="{B2044F2B-61B8-42AF-81E2-67BC3735ED37}">
      <dsp:nvSpPr>
        <dsp:cNvPr id="0" name=""/>
        <dsp:cNvSpPr/>
      </dsp:nvSpPr>
      <dsp:spPr>
        <a:xfrm>
          <a:off x="74181" y="816849"/>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II</a:t>
          </a:r>
          <a:endParaRPr lang="es-MX" sz="1700" kern="1200" dirty="0"/>
        </a:p>
      </dsp:txBody>
      <dsp:txXfrm>
        <a:off x="91560" y="834228"/>
        <a:ext cx="321256" cy="707297"/>
      </dsp:txXfrm>
    </dsp:sp>
    <dsp:sp modelId="{FD014313-EA5E-42FF-9E75-069D6B55B848}">
      <dsp:nvSpPr>
        <dsp:cNvPr id="0" name=""/>
        <dsp:cNvSpPr/>
      </dsp:nvSpPr>
      <dsp:spPr>
        <a:xfrm>
          <a:off x="430195" y="1633110"/>
          <a:ext cx="8173821" cy="742055"/>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s-MX" sz="1400" b="1" kern="1200" dirty="0" smtClean="0">
              <a:solidFill>
                <a:schemeClr val="tx1"/>
              </a:solidFill>
            </a:rPr>
            <a:t>Proyecto ejecutivo</a:t>
          </a:r>
          <a:r>
            <a:rPr lang="es-MX" sz="1400" kern="1200" dirty="0" smtClean="0">
              <a:solidFill>
                <a:schemeClr val="tx1"/>
              </a:solidFill>
            </a:rPr>
            <a:t> que deberá contener una propuesta arquitectónica, con ingeniería de costos</a:t>
          </a:r>
          <a:r>
            <a:rPr lang="es-ES" sz="1400" kern="1200" dirty="0" smtClean="0">
              <a:solidFill>
                <a:schemeClr val="tx1"/>
              </a:solidFill>
              <a:effectLst>
                <a:outerShdw blurRad="38100" dist="38100" dir="2700000" algn="tl">
                  <a:srgbClr val="000000">
                    <a:alpha val="43137"/>
                  </a:srgbClr>
                </a:outerShdw>
              </a:effectLst>
            </a:rPr>
            <a:t>.</a:t>
          </a:r>
          <a:endParaRPr lang="es-MX" sz="1200" kern="1200" dirty="0" smtClean="0">
            <a:solidFill>
              <a:schemeClr val="tx1"/>
            </a:solidFill>
            <a:effectLst>
              <a:outerShdw blurRad="38100" dist="38100" dir="2700000" algn="tl">
                <a:srgbClr val="000000">
                  <a:alpha val="43137"/>
                </a:srgbClr>
              </a:outerShdw>
            </a:effectLst>
          </a:endParaRPr>
        </a:p>
      </dsp:txBody>
      <dsp:txXfrm>
        <a:off x="430195" y="1725867"/>
        <a:ext cx="7895550" cy="556541"/>
      </dsp:txXfrm>
    </dsp:sp>
    <dsp:sp modelId="{304F28BB-18C9-4787-B55A-A4E66A459F47}">
      <dsp:nvSpPr>
        <dsp:cNvPr id="0" name=""/>
        <dsp:cNvSpPr/>
      </dsp:nvSpPr>
      <dsp:spPr>
        <a:xfrm>
          <a:off x="74181" y="1633110"/>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III</a:t>
          </a:r>
          <a:endParaRPr lang="es-MX" sz="1700" kern="1200" dirty="0"/>
        </a:p>
      </dsp:txBody>
      <dsp:txXfrm>
        <a:off x="91560" y="1650489"/>
        <a:ext cx="321256" cy="707297"/>
      </dsp:txXfrm>
    </dsp:sp>
    <dsp:sp modelId="{614A904A-85EB-4AB9-A657-3A47940A0C4F}">
      <dsp:nvSpPr>
        <dsp:cNvPr id="0" name=""/>
        <dsp:cNvSpPr/>
      </dsp:nvSpPr>
      <dsp:spPr>
        <a:xfrm>
          <a:off x="430195" y="2449370"/>
          <a:ext cx="8173821" cy="742055"/>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b="1" kern="1200" dirty="0" smtClean="0"/>
            <a:t>Demostrar documentalmente la propiedad del inmueble por parte de la instancia postulante</a:t>
          </a:r>
          <a:r>
            <a:rPr lang="es-ES" sz="1400" kern="1200" dirty="0" smtClean="0">
              <a:effectLst>
                <a:outerShdw blurRad="38100" dist="38100" dir="2700000" algn="tl">
                  <a:srgbClr val="000000">
                    <a:alpha val="43137"/>
                  </a:srgbClr>
                </a:outerShdw>
              </a:effectLst>
            </a:rPr>
            <a:t>. </a:t>
          </a:r>
          <a:endParaRPr lang="es-MX" sz="1400" kern="1200" dirty="0">
            <a:effectLst>
              <a:outerShdw blurRad="38100" dist="38100" dir="2700000" algn="tl">
                <a:srgbClr val="000000">
                  <a:alpha val="43137"/>
                </a:srgbClr>
              </a:outerShdw>
            </a:effectLst>
          </a:endParaRPr>
        </a:p>
      </dsp:txBody>
      <dsp:txXfrm>
        <a:off x="430195" y="2542127"/>
        <a:ext cx="7895550" cy="556541"/>
      </dsp:txXfrm>
    </dsp:sp>
    <dsp:sp modelId="{3FCEFC0E-5E8E-430B-BED6-EC56B8E859B6}">
      <dsp:nvSpPr>
        <dsp:cNvPr id="0" name=""/>
        <dsp:cNvSpPr/>
      </dsp:nvSpPr>
      <dsp:spPr>
        <a:xfrm>
          <a:off x="74181" y="2449370"/>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IV</a:t>
          </a:r>
          <a:endParaRPr lang="es-MX" sz="1700" kern="1200" dirty="0"/>
        </a:p>
      </dsp:txBody>
      <dsp:txXfrm>
        <a:off x="91560" y="2466749"/>
        <a:ext cx="321256" cy="707297"/>
      </dsp:txXfrm>
    </dsp:sp>
    <dsp:sp modelId="{8F28A6ED-7815-4E9E-B210-7A11F86A86B6}">
      <dsp:nvSpPr>
        <dsp:cNvPr id="0" name=""/>
        <dsp:cNvSpPr/>
      </dsp:nvSpPr>
      <dsp:spPr>
        <a:xfrm>
          <a:off x="430195" y="3265631"/>
          <a:ext cx="8173821" cy="742055"/>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solidFill>
                <a:schemeClr val="tx1"/>
              </a:solidFill>
            </a:rPr>
            <a:t>En caso que la instancia postulante al PAICE no sea el propietario, debe presentar un documento en el que se le autorice gestionar ante el programa todo lo relativo al proyecto y a recibir los beneficios que de éste deriven.</a:t>
          </a:r>
          <a:endParaRPr lang="es-MX" sz="1400" kern="1200" dirty="0">
            <a:solidFill>
              <a:schemeClr val="tx1"/>
            </a:solidFill>
            <a:effectLst>
              <a:outerShdw blurRad="38100" dist="38100" dir="2700000" algn="tl">
                <a:srgbClr val="000000">
                  <a:alpha val="43137"/>
                </a:srgbClr>
              </a:outerShdw>
            </a:effectLst>
          </a:endParaRPr>
        </a:p>
      </dsp:txBody>
      <dsp:txXfrm>
        <a:off x="430195" y="3358388"/>
        <a:ext cx="7895550" cy="556541"/>
      </dsp:txXfrm>
    </dsp:sp>
    <dsp:sp modelId="{98C5F023-6D90-48B4-A0E6-F703D8BF12F0}">
      <dsp:nvSpPr>
        <dsp:cNvPr id="0" name=""/>
        <dsp:cNvSpPr/>
      </dsp:nvSpPr>
      <dsp:spPr>
        <a:xfrm>
          <a:off x="74181" y="3265631"/>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V</a:t>
          </a:r>
          <a:endParaRPr lang="es-MX" sz="1700" kern="1200" dirty="0"/>
        </a:p>
      </dsp:txBody>
      <dsp:txXfrm>
        <a:off x="91560" y="3283010"/>
        <a:ext cx="321256" cy="707297"/>
      </dsp:txXfrm>
    </dsp:sp>
    <dsp:sp modelId="{CB1387AC-A991-4523-A192-C44FC1CC6958}">
      <dsp:nvSpPr>
        <dsp:cNvPr id="0" name=""/>
        <dsp:cNvSpPr/>
      </dsp:nvSpPr>
      <dsp:spPr>
        <a:xfrm>
          <a:off x="430195" y="4081891"/>
          <a:ext cx="8173821" cy="742055"/>
        </a:xfrm>
        <a:prstGeom prst="rightArrow">
          <a:avLst>
            <a:gd name="adj1" fmla="val 75000"/>
            <a:gd name="adj2" fmla="val 50000"/>
          </a:avLst>
        </a:prstGeom>
        <a:solidFill>
          <a:schemeClr val="accent1">
            <a:lumMod val="60000"/>
            <a:lumOff val="40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t>Garantizar que cuenta con los recursos económicos que le permitirán asumir la responsabilidad del cofinanciamiento o comprobar documentalmente la realización de inversiones en los inmuebles objeto de apoyo</a:t>
          </a:r>
          <a:endParaRPr lang="es-MX" sz="1400" kern="1200" dirty="0">
            <a:effectLst>
              <a:outerShdw blurRad="38100" dist="38100" dir="2700000" algn="tl">
                <a:srgbClr val="000000">
                  <a:alpha val="43137"/>
                </a:srgbClr>
              </a:outerShdw>
            </a:effectLst>
          </a:endParaRPr>
        </a:p>
      </dsp:txBody>
      <dsp:txXfrm>
        <a:off x="430195" y="4174648"/>
        <a:ext cx="7895550" cy="556541"/>
      </dsp:txXfrm>
    </dsp:sp>
    <dsp:sp modelId="{3AA23986-A80E-45B0-AD32-00CD061BEF60}">
      <dsp:nvSpPr>
        <dsp:cNvPr id="0" name=""/>
        <dsp:cNvSpPr/>
      </dsp:nvSpPr>
      <dsp:spPr>
        <a:xfrm>
          <a:off x="74181" y="4081891"/>
          <a:ext cx="356014" cy="74205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MX" sz="1700" kern="1200" dirty="0" smtClean="0"/>
            <a:t>VI</a:t>
          </a:r>
          <a:endParaRPr lang="es-MX" sz="1700" kern="1200" dirty="0"/>
        </a:p>
      </dsp:txBody>
      <dsp:txXfrm>
        <a:off x="91560" y="4099270"/>
        <a:ext cx="321256" cy="7072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3B71F-EA6A-4E79-A32F-420A9011BDA1}">
      <dsp:nvSpPr>
        <dsp:cNvPr id="0" name=""/>
        <dsp:cNvSpPr/>
      </dsp:nvSpPr>
      <dsp:spPr>
        <a:xfrm>
          <a:off x="504064" y="0"/>
          <a:ext cx="8173821" cy="1952654"/>
        </a:xfrm>
        <a:prstGeom prst="rightArrow">
          <a:avLst>
            <a:gd name="adj1" fmla="val 75000"/>
            <a:gd name="adj2" fmla="val 50000"/>
          </a:avLst>
        </a:prstGeom>
        <a:solidFill>
          <a:schemeClr val="bg2">
            <a:lumMod val="75000"/>
            <a:alpha val="9000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smtClean="0">
              <a:solidFill>
                <a:schemeClr val="tx1"/>
              </a:solidFill>
            </a:rPr>
            <a:t>Aquellos espacios en operación, que hayan recibido apoyo del PAICE en el pasado, deberán incluir en el expediente el manual de mantenimiento del inmueble.</a:t>
          </a:r>
          <a:endParaRPr lang="es-MX" sz="1400" kern="1200" dirty="0">
            <a:solidFill>
              <a:schemeClr val="tx1"/>
            </a:solidFill>
            <a:effectLst>
              <a:outerShdw blurRad="38100" dist="38100" dir="2700000" algn="tl">
                <a:srgbClr val="000000">
                  <a:alpha val="43137"/>
                </a:srgbClr>
              </a:outerShdw>
            </a:effectLst>
          </a:endParaRPr>
        </a:p>
      </dsp:txBody>
      <dsp:txXfrm>
        <a:off x="504064" y="244082"/>
        <a:ext cx="7441576" cy="1464490"/>
      </dsp:txXfrm>
    </dsp:sp>
    <dsp:sp modelId="{97AEAD05-93B9-43C8-98ED-47ACD9FD9285}">
      <dsp:nvSpPr>
        <dsp:cNvPr id="0" name=""/>
        <dsp:cNvSpPr/>
      </dsp:nvSpPr>
      <dsp:spPr>
        <a:xfrm>
          <a:off x="74181" y="463"/>
          <a:ext cx="356014" cy="195265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MX" sz="1300" kern="1200" dirty="0" smtClean="0"/>
            <a:t>VII</a:t>
          </a:r>
          <a:endParaRPr lang="es-MX" sz="1300" kern="1200" dirty="0"/>
        </a:p>
      </dsp:txBody>
      <dsp:txXfrm>
        <a:off x="91560" y="17842"/>
        <a:ext cx="321256" cy="1917896"/>
      </dsp:txXfrm>
    </dsp:sp>
    <dsp:sp modelId="{FD014313-EA5E-42FF-9E75-069D6B55B848}">
      <dsp:nvSpPr>
        <dsp:cNvPr id="0" name=""/>
        <dsp:cNvSpPr/>
      </dsp:nvSpPr>
      <dsp:spPr>
        <a:xfrm>
          <a:off x="506303" y="2232239"/>
          <a:ext cx="8171894" cy="1348093"/>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endParaRPr lang="es-MX" sz="1600" kern="1200" dirty="0"/>
        </a:p>
        <a:p>
          <a:pPr marL="171450" lvl="1" indent="-171450" algn="l" defTabSz="711200">
            <a:lnSpc>
              <a:spcPct val="90000"/>
            </a:lnSpc>
            <a:spcBef>
              <a:spcPct val="0"/>
            </a:spcBef>
            <a:spcAft>
              <a:spcPct val="15000"/>
            </a:spcAft>
            <a:buChar char="••"/>
          </a:pPr>
          <a:r>
            <a:rPr lang="es-MX" sz="1600" kern="1200" dirty="0" smtClean="0"/>
            <a:t>Notificar </a:t>
          </a:r>
          <a:r>
            <a:rPr lang="es-MX" sz="1600" kern="1200" dirty="0"/>
            <a:t>por escrito a la instancia estatal de cultura correspondiente su intención </a:t>
          </a:r>
          <a:r>
            <a:rPr lang="es-MX" sz="1600" kern="1200" dirty="0" smtClean="0"/>
            <a:t>de participar en la convocatoria del PAICE</a:t>
          </a:r>
          <a:endParaRPr lang="es-MX" sz="1600" kern="1200" dirty="0"/>
        </a:p>
        <a:p>
          <a:pPr marL="171450" lvl="1" indent="-171450" algn="l" defTabSz="711200">
            <a:lnSpc>
              <a:spcPct val="90000"/>
            </a:lnSpc>
            <a:spcBef>
              <a:spcPct val="0"/>
            </a:spcBef>
            <a:spcAft>
              <a:spcPct val="15000"/>
            </a:spcAft>
            <a:buChar char="••"/>
          </a:pPr>
          <a:endParaRPr lang="es-MX" sz="1600" kern="1200" dirty="0">
            <a:solidFill>
              <a:schemeClr val="tx1"/>
            </a:solidFill>
          </a:endParaRPr>
        </a:p>
      </dsp:txBody>
      <dsp:txXfrm>
        <a:off x="506303" y="2400751"/>
        <a:ext cx="7666359" cy="1011069"/>
      </dsp:txXfrm>
    </dsp:sp>
    <dsp:sp modelId="{304F28BB-18C9-4787-B55A-A4E66A459F47}">
      <dsp:nvSpPr>
        <dsp:cNvPr id="0" name=""/>
        <dsp:cNvSpPr/>
      </dsp:nvSpPr>
      <dsp:spPr>
        <a:xfrm>
          <a:off x="67854" y="1942963"/>
          <a:ext cx="356014" cy="195265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s-MX" sz="1300" kern="1200" dirty="0" smtClean="0"/>
            <a:t>VIII</a:t>
          </a:r>
          <a:endParaRPr lang="es-MX" sz="1300" kern="1200" dirty="0"/>
        </a:p>
      </dsp:txBody>
      <dsp:txXfrm>
        <a:off x="85233" y="1960342"/>
        <a:ext cx="321256" cy="1917896"/>
      </dsp:txXfrm>
    </dsp:sp>
    <dsp:sp modelId="{2F6D5527-2D43-406C-BAB0-46DE4E4E4470}">
      <dsp:nvSpPr>
        <dsp:cNvPr id="0" name=""/>
        <dsp:cNvSpPr/>
      </dsp:nvSpPr>
      <dsp:spPr>
        <a:xfrm flipH="1">
          <a:off x="8620728" y="4929978"/>
          <a:ext cx="52803" cy="52506"/>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662A7A-B425-45FB-A491-ABB72BD0E6E1}">
      <dsp:nvSpPr>
        <dsp:cNvPr id="0" name=""/>
        <dsp:cNvSpPr/>
      </dsp:nvSpPr>
      <dsp:spPr>
        <a:xfrm>
          <a:off x="0" y="4104454"/>
          <a:ext cx="8616062" cy="1319857"/>
        </a:xfrm>
        <a:prstGeom prst="roundRect">
          <a:avLst/>
        </a:prstGeom>
        <a:solidFill>
          <a:schemeClr val="accent1">
            <a:lumMod val="60000"/>
            <a:lumOff val="40000"/>
            <a:alpha val="90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MX" sz="1400" kern="1200" dirty="0" smtClean="0">
              <a:solidFill>
                <a:schemeClr val="bg1"/>
              </a:solidFill>
            </a:rPr>
            <a:t>Adicionalmente a los requisitos señalados anteriormente, si el proyecto implica una intervención en inmuebles que por sus características históricas o artísticas están sujetos a la supervisión del INAH o INBA, las instancias postulantes deberán presentar una carta donde se mencione la viabilidad de la intervención por parte del instituto correspondiente.</a:t>
          </a:r>
        </a:p>
        <a:p>
          <a:pPr lvl="0" algn="ctr" defTabSz="622300">
            <a:lnSpc>
              <a:spcPct val="90000"/>
            </a:lnSpc>
            <a:spcBef>
              <a:spcPct val="0"/>
            </a:spcBef>
            <a:spcAft>
              <a:spcPct val="35000"/>
            </a:spcAft>
          </a:pPr>
          <a:endParaRPr lang="es-MX" sz="1400" kern="1200" dirty="0">
            <a:effectLst>
              <a:outerShdw blurRad="38100" dist="38100" dir="2700000" algn="tl">
                <a:srgbClr val="000000">
                  <a:alpha val="43137"/>
                </a:srgbClr>
              </a:outerShdw>
            </a:effectLst>
          </a:endParaRPr>
        </a:p>
      </dsp:txBody>
      <dsp:txXfrm>
        <a:off x="64430" y="4168884"/>
        <a:ext cx="8487202" cy="11909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41C9B-D46A-422C-90C1-E9F6C7E15D2C}">
      <dsp:nvSpPr>
        <dsp:cNvPr id="0" name=""/>
        <dsp:cNvSpPr/>
      </dsp:nvSpPr>
      <dsp:spPr>
        <a:xfrm>
          <a:off x="0" y="865708"/>
          <a:ext cx="1715037" cy="88294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Convocatoria</a:t>
          </a:r>
          <a:endParaRPr lang="es-MX" sz="900" b="1" kern="1200" dirty="0">
            <a:solidFill>
              <a:schemeClr val="bg2">
                <a:lumMod val="50000"/>
              </a:schemeClr>
            </a:solidFill>
          </a:endParaRPr>
        </a:p>
      </dsp:txBody>
      <dsp:txXfrm>
        <a:off x="251161" y="995012"/>
        <a:ext cx="1212715" cy="624334"/>
      </dsp:txXfrm>
    </dsp:sp>
    <dsp:sp modelId="{C54FAC74-3EB6-4FF4-B61D-9B0583E1E8BC}">
      <dsp:nvSpPr>
        <dsp:cNvPr id="0" name=""/>
        <dsp:cNvSpPr/>
      </dsp:nvSpPr>
      <dsp:spPr>
        <a:xfrm rot="10666735">
          <a:off x="706144" y="1867102"/>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EEAE2AF-16E4-4E04-8EE6-68EEACB6E34A}">
      <dsp:nvSpPr>
        <dsp:cNvPr id="0" name=""/>
        <dsp:cNvSpPr/>
      </dsp:nvSpPr>
      <dsp:spPr>
        <a:xfrm>
          <a:off x="0" y="2084863"/>
          <a:ext cx="1809448" cy="87886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Recepción de proyectos</a:t>
          </a:r>
          <a:endParaRPr lang="es-MX" sz="1200" b="1" kern="1200" dirty="0">
            <a:solidFill>
              <a:schemeClr val="bg2">
                <a:lumMod val="50000"/>
              </a:schemeClr>
            </a:solidFill>
          </a:endParaRPr>
        </a:p>
      </dsp:txBody>
      <dsp:txXfrm>
        <a:off x="264988" y="2213570"/>
        <a:ext cx="1279472" cy="621451"/>
      </dsp:txXfrm>
    </dsp:sp>
    <dsp:sp modelId="{1F3F94D9-FA6A-4C22-A3C3-2881D6B05A4C}">
      <dsp:nvSpPr>
        <dsp:cNvPr id="0" name=""/>
        <dsp:cNvSpPr/>
      </dsp:nvSpPr>
      <dsp:spPr>
        <a:xfrm rot="10793846">
          <a:off x="730675" y="3076471"/>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F785EA4-2F76-49E8-89FD-1F553AAAE3C6}">
      <dsp:nvSpPr>
        <dsp:cNvPr id="0" name=""/>
        <dsp:cNvSpPr/>
      </dsp:nvSpPr>
      <dsp:spPr>
        <a:xfrm>
          <a:off x="0" y="3288510"/>
          <a:ext cx="1813813" cy="91029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i="0" kern="1200" dirty="0" smtClean="0">
              <a:solidFill>
                <a:schemeClr val="bg2">
                  <a:lumMod val="50000"/>
                </a:schemeClr>
              </a:solidFill>
            </a:rPr>
            <a:t>Revisión  de cumplimiento de requisitos</a:t>
          </a:r>
          <a:endParaRPr lang="es-MX" sz="1100" b="1" i="0" kern="1200" dirty="0">
            <a:solidFill>
              <a:schemeClr val="bg2">
                <a:lumMod val="50000"/>
              </a:schemeClr>
            </a:solidFill>
          </a:endParaRPr>
        </a:p>
      </dsp:txBody>
      <dsp:txXfrm>
        <a:off x="265627" y="3421820"/>
        <a:ext cx="1282559" cy="643677"/>
      </dsp:txXfrm>
    </dsp:sp>
    <dsp:sp modelId="{A24FCE00-0204-4BE0-82B3-5A09C4813440}">
      <dsp:nvSpPr>
        <dsp:cNvPr id="0" name=""/>
        <dsp:cNvSpPr/>
      </dsp:nvSpPr>
      <dsp:spPr>
        <a:xfrm rot="10813953">
          <a:off x="729434" y="4267684"/>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7BD350C2-4F8E-40C3-9182-D6C7466881F5}">
      <dsp:nvSpPr>
        <dsp:cNvPr id="0" name=""/>
        <dsp:cNvSpPr/>
      </dsp:nvSpPr>
      <dsp:spPr>
        <a:xfrm>
          <a:off x="0" y="4435856"/>
          <a:ext cx="1804275" cy="96568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solidFill>
                <a:schemeClr val="bg2">
                  <a:lumMod val="50000"/>
                </a:schemeClr>
              </a:solidFill>
            </a:rPr>
            <a:t>Retroalimentación</a:t>
          </a:r>
          <a:endParaRPr lang="es-MX" sz="1100" b="1" kern="1200" dirty="0">
            <a:solidFill>
              <a:schemeClr val="bg2">
                <a:lumMod val="50000"/>
              </a:schemeClr>
            </a:solidFill>
          </a:endParaRPr>
        </a:p>
      </dsp:txBody>
      <dsp:txXfrm>
        <a:off x="264230" y="4577278"/>
        <a:ext cx="1275815" cy="682843"/>
      </dsp:txXfrm>
    </dsp:sp>
    <dsp:sp modelId="{FE9A8E23-E01B-4E52-848F-BB2938DB1562}">
      <dsp:nvSpPr>
        <dsp:cNvPr id="0" name=""/>
        <dsp:cNvSpPr/>
      </dsp:nvSpPr>
      <dsp:spPr>
        <a:xfrm rot="5416528">
          <a:off x="1857554" y="4871508"/>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58A534F-1367-4D6F-B7BC-EED602F0FA20}">
      <dsp:nvSpPr>
        <dsp:cNvPr id="0" name=""/>
        <dsp:cNvSpPr/>
      </dsp:nvSpPr>
      <dsp:spPr>
        <a:xfrm>
          <a:off x="2255145" y="4435856"/>
          <a:ext cx="1711833" cy="9869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Resumen  del proyecto Integración de expediente para Dictaminación</a:t>
          </a:r>
          <a:endParaRPr lang="es-MX" sz="1200" b="1" kern="1200" dirty="0">
            <a:solidFill>
              <a:schemeClr val="bg2">
                <a:lumMod val="50000"/>
              </a:schemeClr>
            </a:solidFill>
          </a:endParaRPr>
        </a:p>
      </dsp:txBody>
      <dsp:txXfrm>
        <a:off x="2505837" y="4580388"/>
        <a:ext cx="1210449" cy="697862"/>
      </dsp:txXfrm>
    </dsp:sp>
    <dsp:sp modelId="{FB9DCD62-5518-4D05-8DB8-202AF3A78F74}">
      <dsp:nvSpPr>
        <dsp:cNvPr id="0" name=""/>
        <dsp:cNvSpPr/>
      </dsp:nvSpPr>
      <dsp:spPr>
        <a:xfrm rot="21591081">
          <a:off x="2934385" y="4280955"/>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D2BBB59-DAE8-4844-B7EC-4ED670081A23}">
      <dsp:nvSpPr>
        <dsp:cNvPr id="0" name=""/>
        <dsp:cNvSpPr/>
      </dsp:nvSpPr>
      <dsp:spPr>
        <a:xfrm>
          <a:off x="2255145" y="3213106"/>
          <a:ext cx="1705585" cy="102416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s-ES" sz="1050" b="1" kern="1200" dirty="0" smtClean="0">
              <a:solidFill>
                <a:schemeClr val="bg2">
                  <a:lumMod val="50000"/>
                </a:schemeClr>
              </a:solidFill>
            </a:rPr>
            <a:t>Sesión de la Comisión Dictaminadora</a:t>
          </a:r>
          <a:endParaRPr lang="es-MX" sz="1050" b="1" kern="1200" dirty="0">
            <a:solidFill>
              <a:schemeClr val="bg2">
                <a:lumMod val="50000"/>
              </a:schemeClr>
            </a:solidFill>
          </a:endParaRPr>
        </a:p>
      </dsp:txBody>
      <dsp:txXfrm>
        <a:off x="2504922" y="3363091"/>
        <a:ext cx="1206031" cy="724190"/>
      </dsp:txXfrm>
    </dsp:sp>
    <dsp:sp modelId="{2F65AB11-9DB3-4136-9F18-A697EB0C7229}">
      <dsp:nvSpPr>
        <dsp:cNvPr id="0" name=""/>
        <dsp:cNvSpPr/>
      </dsp:nvSpPr>
      <dsp:spPr>
        <a:xfrm rot="21494286">
          <a:off x="2912044" y="2997574"/>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FE001F9B-4366-44A5-B433-84FCF2F0642F}">
      <dsp:nvSpPr>
        <dsp:cNvPr id="0" name=""/>
        <dsp:cNvSpPr/>
      </dsp:nvSpPr>
      <dsp:spPr>
        <a:xfrm>
          <a:off x="2197477" y="1995705"/>
          <a:ext cx="1742130" cy="89751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MX" sz="1200" b="1" kern="1200" dirty="0" smtClean="0">
              <a:solidFill>
                <a:schemeClr val="bg2">
                  <a:lumMod val="50000"/>
                </a:schemeClr>
              </a:solidFill>
            </a:rPr>
            <a:t>Fallo de la  dictaminación</a:t>
          </a:r>
          <a:endParaRPr lang="es-MX" sz="1200" b="1" kern="1200" dirty="0">
            <a:solidFill>
              <a:schemeClr val="bg2">
                <a:lumMod val="50000"/>
              </a:schemeClr>
            </a:solidFill>
          </a:endParaRPr>
        </a:p>
      </dsp:txBody>
      <dsp:txXfrm>
        <a:off x="2452606" y="2127143"/>
        <a:ext cx="1231872" cy="634639"/>
      </dsp:txXfrm>
    </dsp:sp>
    <dsp:sp modelId="{E857BDC0-1ABC-4CA4-98F6-AAA7AED2704B}">
      <dsp:nvSpPr>
        <dsp:cNvPr id="0" name=""/>
        <dsp:cNvSpPr/>
      </dsp:nvSpPr>
      <dsp:spPr>
        <a:xfrm rot="21386733">
          <a:off x="2857314" y="1810726"/>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2A93163-7EF8-4F34-8E85-C6BB140F9F17}">
      <dsp:nvSpPr>
        <dsp:cNvPr id="0" name=""/>
        <dsp:cNvSpPr/>
      </dsp:nvSpPr>
      <dsp:spPr>
        <a:xfrm>
          <a:off x="2053463" y="843573"/>
          <a:ext cx="1886765" cy="89333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Formalización de documento jurídico </a:t>
          </a:r>
          <a:endParaRPr lang="es-MX" sz="1200" b="1" kern="1200" dirty="0">
            <a:solidFill>
              <a:schemeClr val="bg2">
                <a:lumMod val="50000"/>
              </a:schemeClr>
            </a:solidFill>
          </a:endParaRPr>
        </a:p>
      </dsp:txBody>
      <dsp:txXfrm>
        <a:off x="2329773" y="974399"/>
        <a:ext cx="1334145" cy="631684"/>
      </dsp:txXfrm>
    </dsp:sp>
    <dsp:sp modelId="{B5D7064D-BB39-4147-88BD-D615AB2BC063}">
      <dsp:nvSpPr>
        <dsp:cNvPr id="0" name=""/>
        <dsp:cNvSpPr/>
      </dsp:nvSpPr>
      <dsp:spPr>
        <a:xfrm rot="5466302">
          <a:off x="4084674" y="1261976"/>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2B14A8D-E643-4335-B0EC-FA303E6E3597}">
      <dsp:nvSpPr>
        <dsp:cNvPr id="0" name=""/>
        <dsp:cNvSpPr/>
      </dsp:nvSpPr>
      <dsp:spPr>
        <a:xfrm>
          <a:off x="4573740" y="843577"/>
          <a:ext cx="1698616" cy="9869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Formalización administrativa</a:t>
          </a:r>
          <a:endParaRPr lang="es-MX" sz="1200" b="1" kern="1200" dirty="0">
            <a:solidFill>
              <a:schemeClr val="bg2">
                <a:lumMod val="50000"/>
              </a:schemeClr>
            </a:solidFill>
          </a:endParaRPr>
        </a:p>
      </dsp:txBody>
      <dsp:txXfrm>
        <a:off x="4822497" y="988109"/>
        <a:ext cx="1201102" cy="697862"/>
      </dsp:txXfrm>
    </dsp:sp>
    <dsp:sp modelId="{A7868F8B-1354-4434-BCA5-874295E97CED}">
      <dsp:nvSpPr>
        <dsp:cNvPr id="0" name=""/>
        <dsp:cNvSpPr/>
      </dsp:nvSpPr>
      <dsp:spPr>
        <a:xfrm rot="10931922">
          <a:off x="5223485" y="1920785"/>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464DCAC4-AB58-4F1D-B297-2174A6BC89EC}">
      <dsp:nvSpPr>
        <dsp:cNvPr id="0" name=""/>
        <dsp:cNvSpPr/>
      </dsp:nvSpPr>
      <dsp:spPr>
        <a:xfrm>
          <a:off x="4473365" y="2110409"/>
          <a:ext cx="1805717" cy="89249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2">
                  <a:lumMod val="50000"/>
                </a:schemeClr>
              </a:solidFill>
            </a:rPr>
            <a:t>Entrega de los recursos</a:t>
          </a:r>
          <a:endParaRPr lang="es-MX" sz="1000" kern="1200" dirty="0">
            <a:solidFill>
              <a:schemeClr val="bg2">
                <a:lumMod val="50000"/>
              </a:schemeClr>
            </a:solidFill>
          </a:endParaRPr>
        </a:p>
      </dsp:txBody>
      <dsp:txXfrm>
        <a:off x="4737806" y="2241112"/>
        <a:ext cx="1276835" cy="631089"/>
      </dsp:txXfrm>
    </dsp:sp>
    <dsp:sp modelId="{FC6B4043-2241-43AF-9AC5-B176D1CAC5C5}">
      <dsp:nvSpPr>
        <dsp:cNvPr id="0" name=""/>
        <dsp:cNvSpPr/>
      </dsp:nvSpPr>
      <dsp:spPr>
        <a:xfrm rot="10856354">
          <a:off x="5191577" y="3084420"/>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CF1BD804-77A3-4947-8106-3B9312C35FD5}">
      <dsp:nvSpPr>
        <dsp:cNvPr id="0" name=""/>
        <dsp:cNvSpPr/>
      </dsp:nvSpPr>
      <dsp:spPr>
        <a:xfrm>
          <a:off x="4428929" y="3265231"/>
          <a:ext cx="1855739" cy="95251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S" sz="1000" b="1" kern="1200" dirty="0" smtClean="0">
              <a:solidFill>
                <a:schemeClr val="bg2">
                  <a:lumMod val="50000"/>
                </a:schemeClr>
              </a:solidFill>
            </a:rPr>
            <a:t>Instalación del Comité de Seguimiento </a:t>
          </a:r>
          <a:endParaRPr lang="es-MX" sz="1000" b="1" kern="1200" dirty="0">
            <a:solidFill>
              <a:schemeClr val="bg2">
                <a:lumMod val="50000"/>
              </a:schemeClr>
            </a:solidFill>
          </a:endParaRPr>
        </a:p>
      </dsp:txBody>
      <dsp:txXfrm>
        <a:off x="4700696" y="3404724"/>
        <a:ext cx="1312205" cy="673531"/>
      </dsp:txXfrm>
    </dsp:sp>
    <dsp:sp modelId="{9359A69A-984B-4A99-9664-F2A1B498AA50}">
      <dsp:nvSpPr>
        <dsp:cNvPr id="0" name=""/>
        <dsp:cNvSpPr/>
      </dsp:nvSpPr>
      <dsp:spPr>
        <a:xfrm rot="10659606">
          <a:off x="5206553" y="4297871"/>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208D17D2-109E-42CE-9C4D-92F3EBBB735E}">
      <dsp:nvSpPr>
        <dsp:cNvPr id="0" name=""/>
        <dsp:cNvSpPr/>
      </dsp:nvSpPr>
      <dsp:spPr>
        <a:xfrm>
          <a:off x="4496861" y="4477311"/>
          <a:ext cx="1816223" cy="88623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b="1" kern="1200" dirty="0" smtClean="0">
              <a:solidFill>
                <a:schemeClr val="bg2">
                  <a:lumMod val="50000"/>
                </a:schemeClr>
              </a:solidFill>
            </a:rPr>
            <a:t>Adjudicación de contratos</a:t>
          </a:r>
          <a:endParaRPr lang="es-MX" sz="1100" b="1" kern="1200" dirty="0">
            <a:solidFill>
              <a:schemeClr val="bg2">
                <a:lumMod val="50000"/>
              </a:schemeClr>
            </a:solidFill>
          </a:endParaRPr>
        </a:p>
      </dsp:txBody>
      <dsp:txXfrm>
        <a:off x="4762841" y="4607097"/>
        <a:ext cx="1284263" cy="626662"/>
      </dsp:txXfrm>
    </dsp:sp>
    <dsp:sp modelId="{BED63654-B084-468F-817F-CF350D3A0469}">
      <dsp:nvSpPr>
        <dsp:cNvPr id="0" name=""/>
        <dsp:cNvSpPr/>
      </dsp:nvSpPr>
      <dsp:spPr>
        <a:xfrm rot="5319138">
          <a:off x="6423229" y="4839726"/>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0640A1EC-9F13-49D7-B149-A623ACD77758}">
      <dsp:nvSpPr>
        <dsp:cNvPr id="0" name=""/>
        <dsp:cNvSpPr/>
      </dsp:nvSpPr>
      <dsp:spPr>
        <a:xfrm>
          <a:off x="6878001" y="4371970"/>
          <a:ext cx="1729188" cy="98692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b="1" kern="1200" dirty="0" smtClean="0">
              <a:solidFill>
                <a:schemeClr val="bg2">
                  <a:lumMod val="50000"/>
                </a:schemeClr>
              </a:solidFill>
            </a:rPr>
            <a:t>Reportes de Avances trimestrales</a:t>
          </a:r>
          <a:endParaRPr lang="es-MX" sz="1500" b="1" kern="1200" dirty="0">
            <a:solidFill>
              <a:schemeClr val="bg2">
                <a:lumMod val="50000"/>
              </a:schemeClr>
            </a:solidFill>
          </a:endParaRPr>
        </a:p>
      </dsp:txBody>
      <dsp:txXfrm>
        <a:off x="7131235" y="4516502"/>
        <a:ext cx="1222720" cy="697862"/>
      </dsp:txXfrm>
    </dsp:sp>
    <dsp:sp modelId="{EAC36489-CAC3-4AF7-AD77-729972C19F6F}">
      <dsp:nvSpPr>
        <dsp:cNvPr id="0" name=""/>
        <dsp:cNvSpPr/>
      </dsp:nvSpPr>
      <dsp:spPr>
        <a:xfrm rot="21583812">
          <a:off x="7563723" y="4018524"/>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1FF4BBF6-5039-4E16-9CA0-078AB498B2AD}">
      <dsp:nvSpPr>
        <dsp:cNvPr id="0" name=""/>
        <dsp:cNvSpPr/>
      </dsp:nvSpPr>
      <dsp:spPr>
        <a:xfrm>
          <a:off x="6878001" y="2787794"/>
          <a:ext cx="1714276" cy="98849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bg2">
                  <a:lumMod val="50000"/>
                </a:schemeClr>
              </a:solidFill>
            </a:rPr>
            <a:t>Reporte Final </a:t>
          </a:r>
          <a:endParaRPr lang="es-MX" sz="1400" b="1" kern="1200" dirty="0">
            <a:solidFill>
              <a:schemeClr val="bg2">
                <a:lumMod val="50000"/>
              </a:schemeClr>
            </a:solidFill>
          </a:endParaRPr>
        </a:p>
      </dsp:txBody>
      <dsp:txXfrm>
        <a:off x="7129051" y="2932556"/>
        <a:ext cx="1212176" cy="698971"/>
      </dsp:txXfrm>
    </dsp:sp>
    <dsp:sp modelId="{6F88722B-8B86-4962-BC51-19C452FF406A}">
      <dsp:nvSpPr>
        <dsp:cNvPr id="0" name=""/>
        <dsp:cNvSpPr/>
      </dsp:nvSpPr>
      <dsp:spPr>
        <a:xfrm rot="21499194">
          <a:off x="7537519" y="2462709"/>
          <a:ext cx="350262" cy="105253"/>
        </a:xfrm>
        <a:prstGeom prst="triangle">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59B483C6-8EAC-41FE-AB8D-1FF612E912F7}">
      <dsp:nvSpPr>
        <dsp:cNvPr id="0" name=""/>
        <dsp:cNvSpPr/>
      </dsp:nvSpPr>
      <dsp:spPr>
        <a:xfrm>
          <a:off x="6878000" y="1203620"/>
          <a:ext cx="1623008" cy="104523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b="1" kern="1200" dirty="0" smtClean="0">
              <a:solidFill>
                <a:schemeClr val="bg2">
                  <a:lumMod val="50000"/>
                </a:schemeClr>
              </a:solidFill>
            </a:rPr>
            <a:t>Cierre del proyecto</a:t>
          </a:r>
          <a:endParaRPr lang="es-MX" sz="1400" b="1" kern="1200" dirty="0">
            <a:solidFill>
              <a:schemeClr val="bg2">
                <a:lumMod val="50000"/>
              </a:schemeClr>
            </a:solidFill>
          </a:endParaRPr>
        </a:p>
      </dsp:txBody>
      <dsp:txXfrm>
        <a:off x="7115684" y="1356691"/>
        <a:ext cx="1147640" cy="7390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4DDBE-3F67-45C5-902C-EC583528543D}" type="datetimeFigureOut">
              <a:rPr lang="en-US" smtClean="0"/>
              <a:t>4/9/2018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789F4-029E-4103-B002-2FFDD480A588}" type="slidenum">
              <a:rPr lang="en-US" smtClean="0"/>
              <a:t>‹Nº›</a:t>
            </a:fld>
            <a:endParaRPr lang="en-US"/>
          </a:p>
        </p:txBody>
      </p:sp>
    </p:spTree>
    <p:extLst>
      <p:ext uri="{BB962C8B-B14F-4D97-AF65-F5344CB8AC3E}">
        <p14:creationId xmlns:p14="http://schemas.microsoft.com/office/powerpoint/2010/main" val="1103593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4/9/2018 11:27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423746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4/9/2018 11:27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65044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4/9/2018 11:27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29660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708920"/>
            <a:ext cx="8280920" cy="1296144"/>
          </a:xfrm>
        </p:spPr>
        <p:txBody>
          <a:bodyPr/>
          <a:lstStyle/>
          <a:p>
            <a:pPr algn="ctr" defTabSz="914400">
              <a:lnSpc>
                <a:spcPct val="90000"/>
              </a:lnSpc>
              <a:spcBef>
                <a:spcPts val="0"/>
              </a:spcBef>
              <a:buNone/>
            </a:pP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¿Qué es el Apoyo a la Infraestructura </a:t>
            </a:r>
            <a:r>
              <a:rPr lang="es-ES_tradnl" sz="4000" dirty="0">
                <a:effectLst>
                  <a:outerShdw blurRad="50800" dist="38100" dir="2700000" algn="tl">
                    <a:prstClr val="black">
                      <a:alpha val="40000"/>
                    </a:prstClr>
                  </a:outerShdw>
                </a:effectLst>
                <a:latin typeface="Adobe Caslon Pro" panose="0205050205050A020403" pitchFamily="18" charset="0"/>
                <a:cs typeface="Arial"/>
              </a:rPr>
              <a:t>C</a:t>
            </a:r>
            <a:r>
              <a:rPr lang="es-ES_tradnl" sz="4000" dirty="0" smtClean="0">
                <a:effectLst>
                  <a:outerShdw blurRad="50800" dist="38100" dir="2700000" algn="tl">
                    <a:prstClr val="black">
                      <a:alpha val="40000"/>
                    </a:prstClr>
                  </a:outerShdw>
                </a:effectLst>
                <a:latin typeface="Adobe Caslon Pro" panose="0205050205050A020403" pitchFamily="18" charset="0"/>
                <a:cs typeface="Arial"/>
              </a:rPr>
              <a:t>ultural de los Estados (PAICE)</a:t>
            </a:r>
            <a:endParaRPr lang="es-ES_tradnl" sz="4000" b="0" i="0" spc="-150" dirty="0">
              <a:effectLst>
                <a:outerShdw blurRad="50800" dist="38100" dir="2700000" algn="tl">
                  <a:prstClr val="black">
                    <a:alpha val="40000"/>
                  </a:prstClr>
                </a:outerShdw>
              </a:effectLst>
              <a:latin typeface="Adobe Caslon Pro" panose="0205050205050A020403" pitchFamily="18" charset="0"/>
              <a:cs typeface="Arial"/>
            </a:endParaRPr>
          </a:p>
        </p:txBody>
      </p:sp>
      <p:sp>
        <p:nvSpPr>
          <p:cNvPr id="4" name="Subtítulo 3"/>
          <p:cNvSpPr>
            <a:spLocks noGrp="1"/>
          </p:cNvSpPr>
          <p:nvPr>
            <p:ph type="subTitle" idx="1"/>
          </p:nvPr>
        </p:nvSpPr>
        <p:spPr>
          <a:xfrm>
            <a:off x="467544" y="4797152"/>
            <a:ext cx="8280920" cy="1656184"/>
          </a:xfrm>
        </p:spPr>
        <p:txBody>
          <a:bodyPr/>
          <a:lstStyle/>
          <a:p>
            <a:pPr algn="ctr"/>
            <a:r>
              <a:rPr lang="es-MX" sz="2400" dirty="0" smtClean="0">
                <a:solidFill>
                  <a:schemeClr val="tx1"/>
                </a:solidFill>
                <a:latin typeface="Adobe Caslon Pro" panose="0205050205050A020403" pitchFamily="18" charset="0"/>
              </a:rPr>
              <a:t>TALLER DE CAPACITACIÓN A CONTRALORES SOCIALES DEL PAICE</a:t>
            </a:r>
          </a:p>
          <a:p>
            <a:pPr algn="ctr"/>
            <a:endParaRPr lang="es-MX" sz="2400" dirty="0" smtClean="0">
              <a:solidFill>
                <a:schemeClr val="tx1"/>
              </a:solidFill>
              <a:latin typeface="Adobe Caslon Pro" panose="0205050205050A020403" pitchFamily="18" charset="0"/>
            </a:endParaRP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548680"/>
            <a:ext cx="2819400" cy="16192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107504" y="764704"/>
            <a:ext cx="8784976" cy="5040560"/>
          </a:xfrm>
        </p:spPr>
        <p:txBody>
          <a:bodyPr/>
          <a:lstStyle/>
          <a:p>
            <a:pPr marL="457200" indent="-457200">
              <a:buFont typeface="Arial" panose="020B0604020202020204" pitchFamily="34" charset="0"/>
              <a:buChar char="•"/>
            </a:pPr>
            <a:r>
              <a:rPr lang="es-MX" sz="2800" dirty="0">
                <a:effectLst>
                  <a:outerShdw blurRad="50800" dist="38100" dir="2700000" algn="tl">
                    <a:prstClr val="black">
                      <a:alpha val="40000"/>
                    </a:prstClr>
                  </a:outerShdw>
                </a:effectLst>
                <a:latin typeface="Adobe Caslon Pro" panose="0205050205050A020403" pitchFamily="18" charset="0"/>
                <a:cs typeface="Arial"/>
              </a:rPr>
              <a:t>Es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una vertiente del Programa de Apoyos a la Cultura de la Secretaría de Cultura </a:t>
            </a:r>
            <a:r>
              <a:rPr lang="es-MX" sz="2800" dirty="0">
                <a:effectLst>
                  <a:outerShdw blurRad="50800" dist="38100" dir="2700000" algn="tl">
                    <a:prstClr val="black">
                      <a:alpha val="40000"/>
                    </a:prstClr>
                  </a:outerShdw>
                </a:effectLst>
                <a:latin typeface="Adobe Caslon Pro" panose="0205050205050A020403" pitchFamily="18" charset="0"/>
                <a:cs typeface="Arial"/>
              </a:rPr>
              <a:t>de cobertura nacional, a cargo de la Dirección General de Vinculación Cultural/ DGVC.</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Es una estrategia de cooperación y concertación con las entidades federativas para apoyar proyectos de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construcción, rehabilitación</a:t>
            </a:r>
            <a:r>
              <a:rPr lang="es-MX" sz="2800" dirty="0">
                <a:effectLst>
                  <a:outerShdw blurRad="50800" dist="38100" dir="2700000" algn="tl">
                    <a:prstClr val="black">
                      <a:alpha val="40000"/>
                    </a:prstClr>
                  </a:outerShdw>
                </a:effectLst>
                <a:latin typeface="Adobe Caslon Pro" panose="0205050205050A020403" pitchFamily="18" charset="0"/>
                <a:cs typeface="Arial"/>
              </a:rPr>
              <a:t>, </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remodelación, y equipamiento </a:t>
            </a:r>
            <a:r>
              <a:rPr lang="es-MX" sz="2800" dirty="0">
                <a:effectLst>
                  <a:outerShdw blurRad="50800" dist="38100" dir="2700000" algn="tl">
                    <a:prstClr val="black">
                      <a:alpha val="40000"/>
                    </a:prstClr>
                  </a:outerShdw>
                </a:effectLst>
                <a:latin typeface="Adobe Caslon Pro" panose="0205050205050A020403" pitchFamily="18" charset="0"/>
                <a:cs typeface="Arial"/>
              </a:rPr>
              <a:t>de espacios con vocación artística o cultural</a:t>
            </a:r>
            <a:r>
              <a:rPr lang="es-MX" sz="2800" dirty="0" smtClean="0">
                <a:effectLst>
                  <a:outerShdw blurRad="50800" dist="38100" dir="2700000" algn="tl">
                    <a:prstClr val="black">
                      <a:alpha val="40000"/>
                    </a:prstClr>
                  </a:outerShdw>
                </a:effectLst>
                <a:latin typeface="Adobe Caslon Pro" panose="0205050205050A020403" pitchFamily="18" charset="0"/>
                <a:cs typeface="Arial"/>
              </a:rPr>
              <a:t>.</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Ejerce una política nacional en materia de infraestructura bajo esquemas de cofinanciamiento y corresponsabilidad.</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Su adhesión es voluntaria e implica el acatamiento de todos los ordenamientos previstos por el propio PAICE</a:t>
            </a: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3200" dirty="0">
                <a:solidFill>
                  <a:srgbClr val="FFFF00"/>
                </a:solidFill>
                <a:latin typeface="Adobe Caslon Pro" panose="0205050205050A020403" pitchFamily="18" charset="0"/>
              </a:rPr>
              <a:t/>
            </a:r>
            <a:br>
              <a:rPr lang="es-MX" sz="3200" dirty="0">
                <a:solidFill>
                  <a:srgbClr val="FFFF00"/>
                </a:solidFill>
                <a:latin typeface="Adobe Caslon Pro" panose="0205050205050A020403" pitchFamily="18" charset="0"/>
              </a:rPr>
            </a:br>
            <a:r>
              <a:rPr lang="es-MX" sz="3200" dirty="0" smtClean="0">
                <a:solidFill>
                  <a:schemeClr val="tx1"/>
                </a:solidFill>
                <a:latin typeface="Adobe Caslon Pro" panose="0205050205050A020403" pitchFamily="18" charset="0"/>
              </a:rPr>
              <a:t/>
            </a:r>
            <a:br>
              <a:rPr lang="es-MX" sz="3200" dirty="0" smtClean="0">
                <a:solidFill>
                  <a:schemeClr val="tx1"/>
                </a:solidFill>
                <a:latin typeface="Adobe Caslon Pro" panose="0205050205050A020403" pitchFamily="18" charset="0"/>
              </a:rPr>
            </a:br>
            <a:r>
              <a:rPr lang="es-MX" sz="3200" dirty="0">
                <a:solidFill>
                  <a:schemeClr val="tx1"/>
                </a:solidFill>
                <a:latin typeface="Adobe Caslon Pro" panose="0205050205050A020403" pitchFamily="18" charset="0"/>
              </a:rPr>
              <a:t/>
            </a:r>
            <a:br>
              <a:rPr lang="es-MX" sz="3200" dirty="0">
                <a:solidFill>
                  <a:schemeClr val="tx1"/>
                </a:solidFill>
                <a:latin typeface="Adobe Caslon Pro" panose="0205050205050A020403" pitchFamily="18" charset="0"/>
              </a:rPr>
            </a:br>
            <a:endParaRPr lang="es-MX" sz="3200" dirty="0">
              <a:solidFill>
                <a:schemeClr val="tx1"/>
              </a:solidFill>
              <a:latin typeface="Adobe Caslon Pro" panose="0205050205050A020403" pitchFamily="18" charset="0"/>
            </a:endParaRPr>
          </a:p>
        </p:txBody>
      </p:sp>
    </p:spTree>
    <p:extLst>
      <p:ext uri="{BB962C8B-B14F-4D97-AF65-F5344CB8AC3E}">
        <p14:creationId xmlns:p14="http://schemas.microsoft.com/office/powerpoint/2010/main" val="11553329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179512" y="260648"/>
            <a:ext cx="8712968" cy="4392488"/>
          </a:xfrm>
        </p:spPr>
        <p:txBody>
          <a:bodyPr/>
          <a:lstStyle/>
          <a:p>
            <a:pPr marL="457200" indent="-457200">
              <a:buFont typeface="Arial" panose="020B0604020202020204" pitchFamily="34" charset="0"/>
              <a:buChar char="•"/>
            </a:pPr>
            <a:r>
              <a:rPr lang="es-MX" sz="2800" dirty="0" smtClean="0">
                <a:effectLst>
                  <a:outerShdw blurRad="50800" dist="38100" dir="2700000" algn="tl">
                    <a:prstClr val="black">
                      <a:alpha val="40000"/>
                    </a:prstClr>
                  </a:outerShdw>
                </a:effectLst>
                <a:latin typeface="Adobe Caslon Pro" panose="0205050205050A020403" pitchFamily="18" charset="0"/>
                <a:cs typeface="Arial"/>
              </a:rPr>
              <a:t>Se constituyó en 1997 y sus primeras reglas de operación se publicaron en 2002. </a:t>
            </a: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Ha incidido de manera determinante en la política cultural nacional. </a:t>
            </a:r>
            <a:r>
              <a:rPr lang="es-MX" sz="2800" dirty="0">
                <a:effectLst>
                  <a:outerShdw blurRad="50800" dist="38100" dir="2700000" algn="tl">
                    <a:prstClr val="black">
                      <a:alpha val="40000"/>
                    </a:prstClr>
                  </a:outerShdw>
                </a:effectLst>
                <a:latin typeface="Adobe Caslon Pro" panose="0205050205050A020403" pitchFamily="18" charset="0"/>
                <a:cs typeface="Arial"/>
              </a:rPr>
              <a:t/>
            </a:r>
            <a:br>
              <a:rPr lang="es-MX" sz="2800" dirty="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
            </a:r>
            <a:br>
              <a:rPr lang="es-MX" sz="2800" dirty="0" smtClean="0">
                <a:effectLst>
                  <a:outerShdw blurRad="50800" dist="38100" dir="2700000" algn="tl">
                    <a:prstClr val="black">
                      <a:alpha val="40000"/>
                    </a:prstClr>
                  </a:outerShdw>
                </a:effectLst>
                <a:latin typeface="Adobe Caslon Pro" panose="0205050205050A020403" pitchFamily="18" charset="0"/>
                <a:cs typeface="Arial"/>
              </a:rPr>
            </a:br>
            <a:r>
              <a:rPr lang="es-MX" sz="2800" dirty="0" smtClean="0">
                <a:effectLst>
                  <a:outerShdw blurRad="50800" dist="38100" dir="2700000" algn="tl">
                    <a:prstClr val="black">
                      <a:alpha val="40000"/>
                    </a:prstClr>
                  </a:outerShdw>
                </a:effectLst>
                <a:latin typeface="Adobe Caslon Pro" panose="0205050205050A020403" pitchFamily="18" charset="0"/>
                <a:cs typeface="Arial"/>
              </a:rPr>
              <a:t>O</a:t>
            </a:r>
            <a:r>
              <a:rPr lang="es-MX" sz="2800" dirty="0" smtClean="0">
                <a:latin typeface="Adobe Caslon Pro" panose="0205050205050A020403" pitchFamily="18" charset="0"/>
              </a:rPr>
              <a:t>bjetivo </a:t>
            </a:r>
            <a:r>
              <a:rPr lang="es-MX" sz="2800" dirty="0">
                <a:latin typeface="Adobe Caslon Pro" panose="0205050205050A020403" pitchFamily="18" charset="0"/>
              </a:rPr>
              <a:t>general:</a:t>
            </a:r>
            <a:r>
              <a:rPr lang="es-MX" sz="2800" b="1" dirty="0">
                <a:latin typeface="Adobe Caslon Pro" panose="0205050205050A020403" pitchFamily="18" charset="0"/>
              </a:rPr>
              <a:t/>
            </a:r>
            <a:br>
              <a:rPr lang="es-MX" sz="2800" b="1" dirty="0">
                <a:latin typeface="Adobe Caslon Pro" panose="0205050205050A020403" pitchFamily="18" charset="0"/>
              </a:rPr>
            </a:br>
            <a:r>
              <a:rPr lang="es-MX" sz="2800" b="1" dirty="0">
                <a:latin typeface="Adobe Caslon Pro" panose="0205050205050A020403" pitchFamily="18" charset="0"/>
              </a:rPr>
              <a:t/>
            </a:r>
            <a:br>
              <a:rPr lang="es-MX" sz="2800" b="1" dirty="0">
                <a:latin typeface="Adobe Caslon Pro" panose="0205050205050A020403" pitchFamily="18" charset="0"/>
              </a:rPr>
            </a:br>
            <a:r>
              <a:rPr lang="es-MX" sz="2800" b="1" dirty="0">
                <a:latin typeface="Adobe Caslon Pro" panose="0205050205050A020403" pitchFamily="18" charset="0"/>
              </a:rPr>
              <a:t>Impulsar el desarrollo de proyectos de infraestructura cultural que tengan como propósito la optimización y eventual edificación de</a:t>
            </a:r>
            <a:br>
              <a:rPr lang="es-MX" sz="2800" b="1" dirty="0">
                <a:latin typeface="Adobe Caslon Pro" panose="0205050205050A020403" pitchFamily="18" charset="0"/>
              </a:rPr>
            </a:br>
            <a:r>
              <a:rPr lang="es-MX" sz="2800" b="1" dirty="0">
                <a:latin typeface="Adobe Caslon Pro" panose="0205050205050A020403" pitchFamily="18" charset="0"/>
              </a:rPr>
              <a:t>recintos que, por su labor, promoción cultural, dimensiones, ubicación geográfica y cobertura territorial de los servicios que</a:t>
            </a:r>
            <a:br>
              <a:rPr lang="es-MX" sz="2800" b="1" dirty="0">
                <a:latin typeface="Adobe Caslon Pro" panose="0205050205050A020403" pitchFamily="18" charset="0"/>
              </a:rPr>
            </a:br>
            <a:r>
              <a:rPr lang="es-MX" sz="2800" b="1" dirty="0">
                <a:latin typeface="Adobe Caslon Pro" panose="0205050205050A020403" pitchFamily="18" charset="0"/>
              </a:rPr>
              <a:t>ofrezca o pueda ofrecer, resulten estratégicos en el proceso de consolidación de polos de desarrollo cultural con trascendencia y</a:t>
            </a:r>
            <a:br>
              <a:rPr lang="es-MX" sz="2800" b="1" dirty="0">
                <a:latin typeface="Adobe Caslon Pro" panose="0205050205050A020403" pitchFamily="18" charset="0"/>
              </a:rPr>
            </a:br>
            <a:r>
              <a:rPr lang="es-MX" sz="2800" b="1" dirty="0">
                <a:latin typeface="Adobe Caslon Pro" panose="0205050205050A020403" pitchFamily="18" charset="0"/>
              </a:rPr>
              <a:t>alcance estatal, </a:t>
            </a:r>
            <a:r>
              <a:rPr lang="es-MX" sz="2800" b="1" dirty="0" err="1">
                <a:latin typeface="Adobe Caslon Pro" panose="0205050205050A020403" pitchFamily="18" charset="0"/>
              </a:rPr>
              <a:t>multiestatal</a:t>
            </a:r>
            <a:r>
              <a:rPr lang="es-MX" sz="2800" b="1" dirty="0">
                <a:latin typeface="Adobe Caslon Pro" panose="0205050205050A020403" pitchFamily="18" charset="0"/>
              </a:rPr>
              <a:t> o nacional.</a:t>
            </a:r>
            <a:endParaRPr lang="es-MX" sz="3200" dirty="0">
              <a:solidFill>
                <a:schemeClr val="tx1"/>
              </a:solidFill>
              <a:latin typeface="Adobe Caslon Pro" panose="0205050205050A020403" pitchFamily="18" charset="0"/>
            </a:endParaRPr>
          </a:p>
        </p:txBody>
      </p:sp>
    </p:spTree>
    <p:extLst>
      <p:ext uri="{BB962C8B-B14F-4D97-AF65-F5344CB8AC3E}">
        <p14:creationId xmlns:p14="http://schemas.microsoft.com/office/powerpoint/2010/main" val="573809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5 Diagrama"/>
          <p:cNvGraphicFramePr/>
          <p:nvPr>
            <p:extLst>
              <p:ext uri="{D42A27DB-BD31-4B8C-83A1-F6EECF244321}">
                <p14:modId xmlns:p14="http://schemas.microsoft.com/office/powerpoint/2010/main" val="654349145"/>
              </p:ext>
            </p:extLst>
          </p:nvPr>
        </p:nvGraphicFramePr>
        <p:xfrm>
          <a:off x="323528" y="548680"/>
          <a:ext cx="864096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315706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extLst>
              <p:ext uri="{D42A27DB-BD31-4B8C-83A1-F6EECF244321}">
                <p14:modId xmlns:p14="http://schemas.microsoft.com/office/powerpoint/2010/main" val="1604648998"/>
              </p:ext>
            </p:extLst>
          </p:nvPr>
        </p:nvGraphicFramePr>
        <p:xfrm>
          <a:off x="251520" y="1556792"/>
          <a:ext cx="867819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uadroTexto"/>
          <p:cNvSpPr txBox="1"/>
          <p:nvPr/>
        </p:nvSpPr>
        <p:spPr>
          <a:xfrm>
            <a:off x="179512" y="908720"/>
            <a:ext cx="169168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b="1" dirty="0" smtClean="0">
                <a:solidFill>
                  <a:schemeClr val="bg1">
                    <a:lumMod val="95000"/>
                  </a:schemeClr>
                </a:solidFill>
                <a:effectLst>
                  <a:outerShdw blurRad="38100" dist="38100" dir="2700000" algn="tl">
                    <a:srgbClr val="000000">
                      <a:alpha val="43137"/>
                    </a:srgbClr>
                  </a:outerShdw>
                </a:effectLst>
              </a:rPr>
              <a:t>Requisitos:</a:t>
            </a:r>
            <a:endParaRPr lang="es-MX"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672121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extLst>
              <p:ext uri="{D42A27DB-BD31-4B8C-83A1-F6EECF244321}">
                <p14:modId xmlns:p14="http://schemas.microsoft.com/office/powerpoint/2010/main" val="3109829791"/>
              </p:ext>
            </p:extLst>
          </p:nvPr>
        </p:nvGraphicFramePr>
        <p:xfrm>
          <a:off x="179512" y="980728"/>
          <a:ext cx="867819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uadroTexto"/>
          <p:cNvSpPr txBox="1"/>
          <p:nvPr/>
        </p:nvSpPr>
        <p:spPr>
          <a:xfrm>
            <a:off x="179512" y="260648"/>
            <a:ext cx="169168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b="1" dirty="0" smtClean="0">
                <a:solidFill>
                  <a:schemeClr val="bg1">
                    <a:lumMod val="95000"/>
                  </a:schemeClr>
                </a:solidFill>
                <a:effectLst>
                  <a:outerShdw blurRad="38100" dist="38100" dir="2700000" algn="tl">
                    <a:srgbClr val="000000">
                      <a:alpha val="43137"/>
                    </a:srgbClr>
                  </a:outerShdw>
                </a:effectLst>
              </a:rPr>
              <a:t>Requisitos:</a:t>
            </a:r>
            <a:endParaRPr lang="es-MX"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229850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360317950"/>
              </p:ext>
            </p:extLst>
          </p:nvPr>
        </p:nvGraphicFramePr>
        <p:xfrm>
          <a:off x="214282" y="857232"/>
          <a:ext cx="8786874"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179512" y="908720"/>
            <a:ext cx="3960440"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s-ES" sz="1700" b="1" dirty="0" smtClean="0">
                <a:solidFill>
                  <a:schemeClr val="bg1">
                    <a:lumMod val="95000"/>
                  </a:schemeClr>
                </a:solidFill>
                <a:effectLst>
                  <a:outerShdw blurRad="38100" dist="38100" dir="2700000" algn="tl">
                    <a:srgbClr val="000000">
                      <a:alpha val="43137"/>
                    </a:srgbClr>
                  </a:outerShdw>
                </a:effectLst>
              </a:rPr>
              <a:t>Mecánica de Operación del PAICE</a:t>
            </a:r>
            <a:endParaRPr lang="es-MX" sz="1700"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8950848"/>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(diseño de silbido azul oscuro)</Template>
  <TotalTime>191</TotalTime>
  <Words>726</Words>
  <Application>Microsoft Office PowerPoint</Application>
  <PresentationFormat>Presentación en pantalla (4:3)</PresentationFormat>
  <Paragraphs>60</Paragraphs>
  <Slides>7</Slides>
  <Notes>3</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7</vt:i4>
      </vt:variant>
    </vt:vector>
  </HeadingPairs>
  <TitlesOfParts>
    <vt:vector size="14" baseType="lpstr">
      <vt:lpstr>Adobe Caslon Pro</vt:lpstr>
      <vt:lpstr>Arial</vt:lpstr>
      <vt:lpstr>Calibri</vt:lpstr>
      <vt:lpstr>Courier New</vt:lpstr>
      <vt:lpstr>Wingdings</vt:lpstr>
      <vt:lpstr>Blue Segoe 4-3 template-template_April-17-2007</vt:lpstr>
      <vt:lpstr>White with Courier font for code slides</vt:lpstr>
      <vt:lpstr>¿Qué es el Apoyo a la Infraestructura Cultural de los Estados (PAICE)</vt:lpstr>
      <vt:lpstr>Es una vertiente del Programa de Apoyos a la Cultura de la Secretaría de Cultura de cobertura nacional, a cargo de la Dirección General de Vinculación Cultural/ DGVC.  Es una estrategia de cooperación y concertación con las entidades federativas para apoyar proyectos de construcción, rehabilitación, remodelación, y equipamiento de espacios con vocación artística o cultural.  Ejerce una política nacional en materia de infraestructura bajo esquemas de cofinanciamiento y corresponsabilidad.  Su adhesión es voluntaria e implica el acatamiento de todos los ordenamientos previstos por el propio PAICE    </vt:lpstr>
      <vt:lpstr>Se constituyó en 1997 y sus primeras reglas de operación se publicaron en 2002.   Ha incidido de manera determinante en la política cultural nacional.   Objetivo general:  Impulsar el desarrollo de proyectos de infraestructura cultural que tengan como propósito la optimización y eventual edificación de recintos que, por su labor, promoción cultural, dimensiones, ubicación geográfica y cobertura territorial de los servicios que ofrezca o pueda ofrecer, resulten estratégicos en el proceso de consolidación de polos de desarrollo cultural con trascendencia y alcance estatal, multiestatal o nacional.</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EL PAICE?</dc:title>
  <dc:creator>Carlos Garcia Martinez</dc:creator>
  <cp:keywords/>
  <cp:lastModifiedBy>Rebeca Torres Del Castillo</cp:lastModifiedBy>
  <cp:revision>22</cp:revision>
  <dcterms:created xsi:type="dcterms:W3CDTF">2015-04-15T22:16:23Z</dcterms:created>
  <dcterms:modified xsi:type="dcterms:W3CDTF">2018-04-09T16:27:33Z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