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9" r:id="rId5"/>
    <p:sldId id="263" r:id="rId6"/>
    <p:sldId id="274" r:id="rId7"/>
    <p:sldId id="275" r:id="rId8"/>
    <p:sldId id="276"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1" autoAdjust="0"/>
    <p:restoredTop sz="94660"/>
  </p:normalViewPr>
  <p:slideViewPr>
    <p:cSldViewPr>
      <p:cViewPr varScale="1">
        <p:scale>
          <a:sx n="114" d="100"/>
          <a:sy n="114" d="100"/>
        </p:scale>
        <p:origin x="139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25798C-AD94-476A-94B4-7295433733C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MX"/>
        </a:p>
      </dgm:t>
    </dgm:pt>
    <dgm:pt modelId="{818E3054-FFF6-41F6-8ABE-1A12F2657E28}">
      <dgm:prSet phldrT="[Texto]"/>
      <dgm:spPr/>
      <dgm:t>
        <a:bodyPr/>
        <a:lstStyle/>
        <a:p>
          <a:r>
            <a:rPr lang="es-MX" b="1" dirty="0">
              <a:latin typeface="Arial" panose="020B0604020202020204" pitchFamily="34" charset="0"/>
              <a:cs typeface="Arial" panose="020B0604020202020204" pitchFamily="34" charset="0"/>
            </a:rPr>
            <a:t>VIDA A LA INFRAESTRUCTURA CULTURAL</a:t>
          </a:r>
        </a:p>
      </dgm:t>
    </dgm:pt>
    <dgm:pt modelId="{56D6B3B2-27AC-42B0-A174-C1213E78B5A9}" type="parTrans" cxnId="{551951D3-0E5E-4EFB-B2DD-3C44C2CE82DC}">
      <dgm:prSet/>
      <dgm:spPr/>
      <dgm:t>
        <a:bodyPr/>
        <a:lstStyle/>
        <a:p>
          <a:endParaRPr lang="es-MX"/>
        </a:p>
      </dgm:t>
    </dgm:pt>
    <dgm:pt modelId="{746A4258-B837-4ACB-99BD-59A0A55EF8B7}" type="sibTrans" cxnId="{551951D3-0E5E-4EFB-B2DD-3C44C2CE82DC}">
      <dgm:prSet/>
      <dgm:spPr/>
      <dgm:t>
        <a:bodyPr/>
        <a:lstStyle/>
        <a:p>
          <a:endParaRPr lang="es-MX"/>
        </a:p>
      </dgm:t>
    </dgm:pt>
    <dgm:pt modelId="{2D8B004A-8389-4717-8BB3-5C848C416A37}">
      <dgm:prSet phldrT="[Texto]"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MX" sz="1800" dirty="0">
              <a:latin typeface="Arial" panose="020B0604020202020204" pitchFamily="34" charset="0"/>
              <a:cs typeface="Arial" panose="020B0604020202020204" pitchFamily="34" charset="0"/>
            </a:rPr>
            <a:t>Modalidad del PAICE para financiar Proyectos Culturales de rehabilitación, equipamiento y programación cultural en inmuebles dedicados al quehacer cultural que estén desaprovechados o en desuso.</a:t>
          </a:r>
          <a:endParaRPr lang="es-MX" sz="1500" dirty="0">
            <a:latin typeface="Arial" panose="020B0604020202020204" pitchFamily="34" charset="0"/>
            <a:cs typeface="Arial" panose="020B0604020202020204" pitchFamily="34" charset="0"/>
          </a:endParaRPr>
        </a:p>
      </dgm:t>
    </dgm:pt>
    <dgm:pt modelId="{BBDE9317-12B3-4585-B389-651C880392C7}" type="parTrans" cxnId="{9DD70574-54CC-4694-A30C-F758DFE041D3}">
      <dgm:prSet/>
      <dgm:spPr/>
      <dgm:t>
        <a:bodyPr/>
        <a:lstStyle/>
        <a:p>
          <a:endParaRPr lang="es-MX"/>
        </a:p>
      </dgm:t>
    </dgm:pt>
    <dgm:pt modelId="{AA93DA93-6D43-4222-882A-0C7695EA6BDD}" type="sibTrans" cxnId="{9DD70574-54CC-4694-A30C-F758DFE041D3}">
      <dgm:prSet/>
      <dgm:spPr/>
      <dgm:t>
        <a:bodyPr/>
        <a:lstStyle/>
        <a:p>
          <a:endParaRPr lang="es-MX"/>
        </a:p>
      </dgm:t>
    </dgm:pt>
    <dgm:pt modelId="{F8F97916-5DDB-4236-856E-EA735665EF05}">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_tradnl" b="1" u="none" dirty="0"/>
            <a:t>FORTALECER LA INFRAESTRUCTURA CULTURAL</a:t>
          </a:r>
          <a:endParaRPr lang="es-MX" u="none" dirty="0"/>
        </a:p>
        <a:p>
          <a:pPr defTabSz="933450">
            <a:lnSpc>
              <a:spcPct val="90000"/>
            </a:lnSpc>
            <a:spcBef>
              <a:spcPct val="0"/>
            </a:spcBef>
            <a:spcAft>
              <a:spcPct val="35000"/>
            </a:spcAft>
          </a:pPr>
          <a:endParaRPr lang="es-MX" dirty="0"/>
        </a:p>
      </dgm:t>
    </dgm:pt>
    <dgm:pt modelId="{63ED9B35-43B4-437E-85E6-0A5DBBB01F15}" type="parTrans" cxnId="{D0BC7784-76B2-46FC-8B4B-870C0E29613B}">
      <dgm:prSet/>
      <dgm:spPr/>
      <dgm:t>
        <a:bodyPr/>
        <a:lstStyle/>
        <a:p>
          <a:endParaRPr lang="es-MX"/>
        </a:p>
      </dgm:t>
    </dgm:pt>
    <dgm:pt modelId="{49BAF5F4-58C7-45D6-AC33-FE1C8B724DF8}" type="sibTrans" cxnId="{D0BC7784-76B2-46FC-8B4B-870C0E29613B}">
      <dgm:prSet/>
      <dgm:spPr/>
      <dgm:t>
        <a:bodyPr/>
        <a:lstStyle/>
        <a:p>
          <a:endParaRPr lang="es-MX"/>
        </a:p>
      </dgm:t>
    </dgm:pt>
    <dgm:pt modelId="{8F943AC3-D6A7-4D99-9FE2-AE295AA6044E}">
      <dgm:prSet phldrT="[Texto]"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MX" sz="1800" dirty="0">
              <a:latin typeface="Arial" panose="020B0604020202020204" pitchFamily="34" charset="0"/>
              <a:cs typeface="Arial" panose="020B0604020202020204" pitchFamily="34" charset="0"/>
            </a:rPr>
            <a:t>Modalidad del PAICE para financiar Proyectos Culturales de construcción y equipamiento de inmuebles dedicados al quehacer cultural en áreas geográficas que se encuentran en desventaja económica o que no cuenta con infraestructura cultural suficiente.</a:t>
          </a:r>
          <a:endParaRPr lang="es-MX" sz="1500" dirty="0">
            <a:latin typeface="Arial" panose="020B0604020202020204" pitchFamily="34" charset="0"/>
            <a:cs typeface="Arial" panose="020B0604020202020204" pitchFamily="34" charset="0"/>
          </a:endParaRPr>
        </a:p>
      </dgm:t>
    </dgm:pt>
    <dgm:pt modelId="{A02258B6-1B73-4CD1-889E-C2609956DC88}" type="parTrans" cxnId="{D89C8C4D-E08D-4A3B-BF6D-0A296032A8D9}">
      <dgm:prSet/>
      <dgm:spPr/>
      <dgm:t>
        <a:bodyPr/>
        <a:lstStyle/>
        <a:p>
          <a:endParaRPr lang="es-MX"/>
        </a:p>
      </dgm:t>
    </dgm:pt>
    <dgm:pt modelId="{9652927A-9CD5-4A9B-8F68-F9F1D26C20E0}" type="sibTrans" cxnId="{D89C8C4D-E08D-4A3B-BF6D-0A296032A8D9}">
      <dgm:prSet/>
      <dgm:spPr/>
      <dgm:t>
        <a:bodyPr/>
        <a:lstStyle/>
        <a:p>
          <a:endParaRPr lang="es-MX"/>
        </a:p>
      </dgm:t>
    </dgm:pt>
    <dgm:pt modelId="{12F4CB14-E189-4EE6-9FFA-5832923D7299}" type="pres">
      <dgm:prSet presAssocID="{CE25798C-AD94-476A-94B4-7295433733C3}" presName="Name0" presStyleCnt="0">
        <dgm:presLayoutVars>
          <dgm:dir/>
          <dgm:animLvl val="lvl"/>
          <dgm:resizeHandles val="exact"/>
        </dgm:presLayoutVars>
      </dgm:prSet>
      <dgm:spPr/>
    </dgm:pt>
    <dgm:pt modelId="{3BEAA32E-DB09-4E2A-B176-52E096EDA6E3}" type="pres">
      <dgm:prSet presAssocID="{818E3054-FFF6-41F6-8ABE-1A12F2657E28}" presName="linNode" presStyleCnt="0"/>
      <dgm:spPr/>
    </dgm:pt>
    <dgm:pt modelId="{DEDE61EF-28DE-4725-8568-C3C07B4A797C}" type="pres">
      <dgm:prSet presAssocID="{818E3054-FFF6-41F6-8ABE-1A12F2657E28}" presName="parentText" presStyleLbl="node1" presStyleIdx="0" presStyleCnt="2" custLinFactNeighborX="-13355" custLinFactNeighborY="-39928">
        <dgm:presLayoutVars>
          <dgm:chMax val="1"/>
          <dgm:bulletEnabled val="1"/>
        </dgm:presLayoutVars>
      </dgm:prSet>
      <dgm:spPr/>
    </dgm:pt>
    <dgm:pt modelId="{8FBDA395-0BE9-4D73-98BB-4727304DF269}" type="pres">
      <dgm:prSet presAssocID="{818E3054-FFF6-41F6-8ABE-1A12F2657E28}" presName="descendantText" presStyleLbl="alignAccFollowNode1" presStyleIdx="0" presStyleCnt="2" custLinFactNeighborX="1852" custLinFactNeighborY="-6402">
        <dgm:presLayoutVars>
          <dgm:bulletEnabled val="1"/>
        </dgm:presLayoutVars>
      </dgm:prSet>
      <dgm:spPr/>
    </dgm:pt>
    <dgm:pt modelId="{90A81271-8EEF-44F0-A86A-932FEBF0C0DC}" type="pres">
      <dgm:prSet presAssocID="{746A4258-B837-4ACB-99BD-59A0A55EF8B7}" presName="sp" presStyleCnt="0"/>
      <dgm:spPr/>
    </dgm:pt>
    <dgm:pt modelId="{D865C776-FEA7-4DC0-ABA6-C3C30D3E1B38}" type="pres">
      <dgm:prSet presAssocID="{F8F97916-5DDB-4236-856E-EA735665EF05}" presName="linNode" presStyleCnt="0"/>
      <dgm:spPr/>
    </dgm:pt>
    <dgm:pt modelId="{8E9AD7FE-FA0F-4EA0-9F97-2153D6744E61}" type="pres">
      <dgm:prSet presAssocID="{F8F97916-5DDB-4236-856E-EA735665EF05}" presName="parentText" presStyleLbl="node1" presStyleIdx="1" presStyleCnt="2">
        <dgm:presLayoutVars>
          <dgm:chMax val="1"/>
          <dgm:bulletEnabled val="1"/>
        </dgm:presLayoutVars>
      </dgm:prSet>
      <dgm:spPr/>
    </dgm:pt>
    <dgm:pt modelId="{C79F88B2-3E3D-4C8F-ABEE-17BC1C0AA7AD}" type="pres">
      <dgm:prSet presAssocID="{F8F97916-5DDB-4236-856E-EA735665EF05}" presName="descendantText" presStyleLbl="alignAccFollowNode1" presStyleIdx="1" presStyleCnt="2" custScaleX="94979" custScaleY="124510" custLinFactNeighborX="1852" custLinFactNeighborY="-5255">
        <dgm:presLayoutVars>
          <dgm:bulletEnabled val="1"/>
        </dgm:presLayoutVars>
      </dgm:prSet>
      <dgm:spPr/>
    </dgm:pt>
  </dgm:ptLst>
  <dgm:cxnLst>
    <dgm:cxn modelId="{D89C8C4D-E08D-4A3B-BF6D-0A296032A8D9}" srcId="{F8F97916-5DDB-4236-856E-EA735665EF05}" destId="{8F943AC3-D6A7-4D99-9FE2-AE295AA6044E}" srcOrd="0" destOrd="0" parTransId="{A02258B6-1B73-4CD1-889E-C2609956DC88}" sibTransId="{9652927A-9CD5-4A9B-8F68-F9F1D26C20E0}"/>
    <dgm:cxn modelId="{91D05971-D1DA-456E-AA46-C5C8FD3070D5}" type="presOf" srcId="{8F943AC3-D6A7-4D99-9FE2-AE295AA6044E}" destId="{C79F88B2-3E3D-4C8F-ABEE-17BC1C0AA7AD}" srcOrd="0" destOrd="0" presId="urn:microsoft.com/office/officeart/2005/8/layout/vList5"/>
    <dgm:cxn modelId="{9DD70574-54CC-4694-A30C-F758DFE041D3}" srcId="{818E3054-FFF6-41F6-8ABE-1A12F2657E28}" destId="{2D8B004A-8389-4717-8BB3-5C848C416A37}" srcOrd="0" destOrd="0" parTransId="{BBDE9317-12B3-4585-B389-651C880392C7}" sibTransId="{AA93DA93-6D43-4222-882A-0C7695EA6BDD}"/>
    <dgm:cxn modelId="{BE56D575-40EA-46DD-A4A8-7B7BAD015E09}" type="presOf" srcId="{CE25798C-AD94-476A-94B4-7295433733C3}" destId="{12F4CB14-E189-4EE6-9FFA-5832923D7299}" srcOrd="0" destOrd="0" presId="urn:microsoft.com/office/officeart/2005/8/layout/vList5"/>
    <dgm:cxn modelId="{7AB9E17E-EB5C-40E3-B61D-CE60303721DA}" type="presOf" srcId="{F8F97916-5DDB-4236-856E-EA735665EF05}" destId="{8E9AD7FE-FA0F-4EA0-9F97-2153D6744E61}" srcOrd="0" destOrd="0" presId="urn:microsoft.com/office/officeart/2005/8/layout/vList5"/>
    <dgm:cxn modelId="{D0BC7784-76B2-46FC-8B4B-870C0E29613B}" srcId="{CE25798C-AD94-476A-94B4-7295433733C3}" destId="{F8F97916-5DDB-4236-856E-EA735665EF05}" srcOrd="1" destOrd="0" parTransId="{63ED9B35-43B4-437E-85E6-0A5DBBB01F15}" sibTransId="{49BAF5F4-58C7-45D6-AC33-FE1C8B724DF8}"/>
    <dgm:cxn modelId="{C5F538A3-9F1A-4936-92F1-FC0FB94E0C71}" type="presOf" srcId="{2D8B004A-8389-4717-8BB3-5C848C416A37}" destId="{8FBDA395-0BE9-4D73-98BB-4727304DF269}" srcOrd="0" destOrd="0" presId="urn:microsoft.com/office/officeart/2005/8/layout/vList5"/>
    <dgm:cxn modelId="{551951D3-0E5E-4EFB-B2DD-3C44C2CE82DC}" srcId="{CE25798C-AD94-476A-94B4-7295433733C3}" destId="{818E3054-FFF6-41F6-8ABE-1A12F2657E28}" srcOrd="0" destOrd="0" parTransId="{56D6B3B2-27AC-42B0-A174-C1213E78B5A9}" sibTransId="{746A4258-B837-4ACB-99BD-59A0A55EF8B7}"/>
    <dgm:cxn modelId="{CAD6B5DE-70A4-42FC-94E1-9B917170562F}" type="presOf" srcId="{818E3054-FFF6-41F6-8ABE-1A12F2657E28}" destId="{DEDE61EF-28DE-4725-8568-C3C07B4A797C}" srcOrd="0" destOrd="0" presId="urn:microsoft.com/office/officeart/2005/8/layout/vList5"/>
    <dgm:cxn modelId="{6920ACA0-0E9F-492B-8EF4-B6D5E7E81B1C}" type="presParOf" srcId="{12F4CB14-E189-4EE6-9FFA-5832923D7299}" destId="{3BEAA32E-DB09-4E2A-B176-52E096EDA6E3}" srcOrd="0" destOrd="0" presId="urn:microsoft.com/office/officeart/2005/8/layout/vList5"/>
    <dgm:cxn modelId="{ACFDC351-63D1-45FC-908F-4EA5549719BA}" type="presParOf" srcId="{3BEAA32E-DB09-4E2A-B176-52E096EDA6E3}" destId="{DEDE61EF-28DE-4725-8568-C3C07B4A797C}" srcOrd="0" destOrd="0" presId="urn:microsoft.com/office/officeart/2005/8/layout/vList5"/>
    <dgm:cxn modelId="{31AF755A-924A-44D6-AD4E-F23E0C2F245A}" type="presParOf" srcId="{3BEAA32E-DB09-4E2A-B176-52E096EDA6E3}" destId="{8FBDA395-0BE9-4D73-98BB-4727304DF269}" srcOrd="1" destOrd="0" presId="urn:microsoft.com/office/officeart/2005/8/layout/vList5"/>
    <dgm:cxn modelId="{7B319BB3-6A39-4BE0-B832-97832D0DD596}" type="presParOf" srcId="{12F4CB14-E189-4EE6-9FFA-5832923D7299}" destId="{90A81271-8EEF-44F0-A86A-932FEBF0C0DC}" srcOrd="1" destOrd="0" presId="urn:microsoft.com/office/officeart/2005/8/layout/vList5"/>
    <dgm:cxn modelId="{1AFB3DB4-4157-427A-A688-0093163EA40F}" type="presParOf" srcId="{12F4CB14-E189-4EE6-9FFA-5832923D7299}" destId="{D865C776-FEA7-4DC0-ABA6-C3C30D3E1B38}" srcOrd="2" destOrd="0" presId="urn:microsoft.com/office/officeart/2005/8/layout/vList5"/>
    <dgm:cxn modelId="{45E820FA-3A78-43F6-93FE-0A1B4A018852}" type="presParOf" srcId="{D865C776-FEA7-4DC0-ABA6-C3C30D3E1B38}" destId="{8E9AD7FE-FA0F-4EA0-9F97-2153D6744E61}" srcOrd="0" destOrd="0" presId="urn:microsoft.com/office/officeart/2005/8/layout/vList5"/>
    <dgm:cxn modelId="{B5D9C16D-E484-426D-B308-652E38F28111}" type="presParOf" srcId="{D865C776-FEA7-4DC0-ABA6-C3C30D3E1B38}" destId="{C79F88B2-3E3D-4C8F-ABEE-17BC1C0AA7AD}" srcOrd="1" destOrd="0" presId="urn:microsoft.com/office/officeart/2005/8/layout/vList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9F2B26-4FFA-4BCE-AF5D-7B8C6E6B1B01}"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s-MX"/>
        </a:p>
      </dgm:t>
    </dgm:pt>
    <dgm:pt modelId="{B03EAF2B-C658-4A3D-8680-F335EE507C5E}">
      <dgm:prSet phldrT="[Texto]" custT="1"/>
      <dgm:spPr/>
      <dgm:t>
        <a:bodyPr/>
        <a:lstStyle/>
        <a:p>
          <a:r>
            <a:rPr lang="es-ES" sz="1200" b="1" dirty="0">
              <a:solidFill>
                <a:schemeClr val="bg2">
                  <a:lumMod val="50000"/>
                </a:schemeClr>
              </a:solidFill>
              <a:latin typeface="Arial" panose="020B0604020202020204" pitchFamily="34" charset="0"/>
              <a:cs typeface="Arial" panose="020B0604020202020204" pitchFamily="34" charset="0"/>
            </a:rPr>
            <a:t>Convocatoria</a:t>
          </a:r>
          <a:endParaRPr lang="es-MX" sz="900" b="1" dirty="0">
            <a:solidFill>
              <a:schemeClr val="bg2">
                <a:lumMod val="50000"/>
              </a:schemeClr>
            </a:solidFill>
            <a:latin typeface="Arial" panose="020B0604020202020204" pitchFamily="34" charset="0"/>
            <a:cs typeface="Arial" panose="020B0604020202020204" pitchFamily="34" charset="0"/>
          </a:endParaRPr>
        </a:p>
      </dgm:t>
    </dgm:pt>
    <dgm:pt modelId="{0959B584-FF2F-466B-9B04-2D584ECA9B5F}" type="parTrans" cxnId="{65C0C35B-B086-4436-ABCA-F871ACDA270E}">
      <dgm:prSet/>
      <dgm:spPr/>
      <dgm:t>
        <a:bodyPr/>
        <a:lstStyle/>
        <a:p>
          <a:endParaRPr lang="es-MX"/>
        </a:p>
      </dgm:t>
    </dgm:pt>
    <dgm:pt modelId="{05989284-29C4-4982-AB20-B80CA8CFB686}" type="sibTrans" cxnId="{65C0C35B-B086-4436-ABCA-F871ACDA270E}">
      <dgm:prSet/>
      <dgm:spPr>
        <a:solidFill>
          <a:schemeClr val="bg2">
            <a:lumMod val="50000"/>
          </a:schemeClr>
        </a:solidFill>
      </dgm:spPr>
      <dgm:t>
        <a:bodyPr/>
        <a:lstStyle/>
        <a:p>
          <a:endParaRPr lang="es-MX"/>
        </a:p>
      </dgm:t>
    </dgm:pt>
    <dgm:pt modelId="{0906944C-8501-43D4-9BC8-4F583016E989}">
      <dgm:prSet phldrT="[Texto]" custT="1"/>
      <dgm:spPr/>
      <dgm:t>
        <a:bodyPr/>
        <a:lstStyle/>
        <a:p>
          <a:r>
            <a:rPr lang="es-MX" sz="1200" b="1" dirty="0">
              <a:solidFill>
                <a:schemeClr val="bg2">
                  <a:lumMod val="50000"/>
                </a:schemeClr>
              </a:solidFill>
              <a:latin typeface="Arial" panose="020B0604020202020204" pitchFamily="34" charset="0"/>
              <a:cs typeface="Arial" panose="020B0604020202020204" pitchFamily="34" charset="0"/>
            </a:rPr>
            <a:t>Difusión de la Convocatoria</a:t>
          </a:r>
        </a:p>
      </dgm:t>
    </dgm:pt>
    <dgm:pt modelId="{F90B6FBF-8AB0-4550-8385-072C4E529C80}" type="parTrans" cxnId="{D637FCFA-8BD7-4BE8-89DF-4767323D170A}">
      <dgm:prSet/>
      <dgm:spPr/>
      <dgm:t>
        <a:bodyPr/>
        <a:lstStyle/>
        <a:p>
          <a:endParaRPr lang="es-MX"/>
        </a:p>
      </dgm:t>
    </dgm:pt>
    <dgm:pt modelId="{F8E5BD81-039E-4D7E-BFDE-D8A2FF7F6B39}" type="sibTrans" cxnId="{D637FCFA-8BD7-4BE8-89DF-4767323D170A}">
      <dgm:prSet/>
      <dgm:spPr>
        <a:solidFill>
          <a:schemeClr val="bg2">
            <a:lumMod val="50000"/>
          </a:schemeClr>
        </a:solidFill>
      </dgm:spPr>
      <dgm:t>
        <a:bodyPr/>
        <a:lstStyle/>
        <a:p>
          <a:endParaRPr lang="es-MX"/>
        </a:p>
      </dgm:t>
    </dgm:pt>
    <dgm:pt modelId="{E05B631F-B0C6-4C21-BD62-70E7AC04A11D}">
      <dgm:prSet phldrT="[Texto]" custT="1"/>
      <dgm:spPr/>
      <dgm:t>
        <a:bodyPr/>
        <a:lstStyle/>
        <a:p>
          <a:r>
            <a:rPr lang="es-MX" sz="1200" b="1" i="0" dirty="0">
              <a:solidFill>
                <a:schemeClr val="bg2">
                  <a:lumMod val="50000"/>
                </a:schemeClr>
              </a:solidFill>
              <a:latin typeface="Arial" panose="020B0604020202020204" pitchFamily="34" charset="0"/>
              <a:cs typeface="Arial" panose="020B0604020202020204" pitchFamily="34" charset="0"/>
            </a:rPr>
            <a:t>Recepción y revisión de proyectos culturales</a:t>
          </a:r>
        </a:p>
      </dgm:t>
    </dgm:pt>
    <dgm:pt modelId="{2B99D5E6-A1A8-4753-91BC-4EBC5F7A255D}" type="parTrans" cxnId="{6F5E408B-7379-472F-AE8C-8F686C24139D}">
      <dgm:prSet/>
      <dgm:spPr/>
      <dgm:t>
        <a:bodyPr/>
        <a:lstStyle/>
        <a:p>
          <a:endParaRPr lang="es-MX"/>
        </a:p>
      </dgm:t>
    </dgm:pt>
    <dgm:pt modelId="{190E7EA4-518C-49DA-BF1C-B5F8EB095E43}" type="sibTrans" cxnId="{6F5E408B-7379-472F-AE8C-8F686C24139D}">
      <dgm:prSet/>
      <dgm:spPr>
        <a:solidFill>
          <a:schemeClr val="bg2">
            <a:lumMod val="50000"/>
          </a:schemeClr>
        </a:solidFill>
      </dgm:spPr>
      <dgm:t>
        <a:bodyPr/>
        <a:lstStyle/>
        <a:p>
          <a:endParaRPr lang="es-MX"/>
        </a:p>
      </dgm:t>
    </dgm:pt>
    <dgm:pt modelId="{301E9821-AE37-419B-9E0E-80B417F6C791}">
      <dgm:prSet phldrT="[Texto]" custT="1"/>
      <dgm:spPr/>
      <dgm:t>
        <a:bodyPr/>
        <a:lstStyle/>
        <a:p>
          <a:r>
            <a:rPr lang="es-MX" sz="1200" b="1" dirty="0">
              <a:solidFill>
                <a:schemeClr val="bg2">
                  <a:lumMod val="50000"/>
                </a:schemeClr>
              </a:solidFill>
              <a:latin typeface="Arial" panose="020B0604020202020204" pitchFamily="34" charset="0"/>
              <a:cs typeface="Arial" panose="020B0604020202020204" pitchFamily="34" charset="0"/>
            </a:rPr>
            <a:t>Designación del jurado dictaminador</a:t>
          </a:r>
        </a:p>
      </dgm:t>
    </dgm:pt>
    <dgm:pt modelId="{48A72B02-1FA3-47C7-B56F-97A062510B1C}" type="parTrans" cxnId="{16046800-0340-4046-A285-E83258E59D2D}">
      <dgm:prSet/>
      <dgm:spPr/>
      <dgm:t>
        <a:bodyPr/>
        <a:lstStyle/>
        <a:p>
          <a:endParaRPr lang="es-MX"/>
        </a:p>
      </dgm:t>
    </dgm:pt>
    <dgm:pt modelId="{4D25CA53-FC4E-42B7-9AD7-DC4FFACC8154}" type="sibTrans" cxnId="{16046800-0340-4046-A285-E83258E59D2D}">
      <dgm:prSet/>
      <dgm:spPr>
        <a:solidFill>
          <a:schemeClr val="bg2">
            <a:lumMod val="50000"/>
          </a:schemeClr>
        </a:solidFill>
      </dgm:spPr>
      <dgm:t>
        <a:bodyPr/>
        <a:lstStyle/>
        <a:p>
          <a:endParaRPr lang="es-MX"/>
        </a:p>
      </dgm:t>
    </dgm:pt>
    <dgm:pt modelId="{22E03897-19DE-4799-BA22-6D6D09E385EE}">
      <dgm:prSet phldrT="[Texto]" custT="1"/>
      <dgm:spPr/>
      <dgm:t>
        <a:bodyPr/>
        <a:lstStyle/>
        <a:p>
          <a:r>
            <a:rPr lang="es-MX" sz="1200" b="1" dirty="0">
              <a:solidFill>
                <a:schemeClr val="bg2">
                  <a:lumMod val="50000"/>
                </a:schemeClr>
              </a:solidFill>
              <a:latin typeface="Arial" panose="020B0604020202020204" pitchFamily="34" charset="0"/>
              <a:cs typeface="Arial" panose="020B0604020202020204" pitchFamily="34" charset="0"/>
            </a:rPr>
            <a:t>Publicación de resultados</a:t>
          </a:r>
        </a:p>
      </dgm:t>
    </dgm:pt>
    <dgm:pt modelId="{00A3623D-AC7D-46E1-8825-89FE2897FFD2}" type="parTrans" cxnId="{F165A78F-852D-4270-AA6C-D0A120906A38}">
      <dgm:prSet/>
      <dgm:spPr/>
      <dgm:t>
        <a:bodyPr/>
        <a:lstStyle/>
        <a:p>
          <a:endParaRPr lang="es-MX"/>
        </a:p>
      </dgm:t>
    </dgm:pt>
    <dgm:pt modelId="{7B37405D-6274-4B91-AE68-EE48A8965387}" type="sibTrans" cxnId="{F165A78F-852D-4270-AA6C-D0A120906A38}">
      <dgm:prSet/>
      <dgm:spPr>
        <a:solidFill>
          <a:schemeClr val="bg2">
            <a:lumMod val="50000"/>
          </a:schemeClr>
        </a:solidFill>
      </dgm:spPr>
      <dgm:t>
        <a:bodyPr/>
        <a:lstStyle/>
        <a:p>
          <a:endParaRPr lang="es-MX"/>
        </a:p>
      </dgm:t>
    </dgm:pt>
    <dgm:pt modelId="{B797DEB4-273E-42BE-BFBA-48BF3FF150BE}">
      <dgm:prSet phldrT="[Texto]" custT="1"/>
      <dgm:spPr/>
      <dgm:t>
        <a:bodyPr/>
        <a:lstStyle/>
        <a:p>
          <a:r>
            <a:rPr lang="es-ES" sz="1200" b="1" dirty="0">
              <a:solidFill>
                <a:schemeClr val="bg2">
                  <a:lumMod val="50000"/>
                </a:schemeClr>
              </a:solidFill>
              <a:latin typeface="Arial" panose="020B0604020202020204" pitchFamily="34" charset="0"/>
              <a:cs typeface="Arial" panose="020B0604020202020204" pitchFamily="34" charset="0"/>
            </a:rPr>
            <a:t>Notificación del fallo</a:t>
          </a:r>
          <a:endParaRPr lang="es-MX" sz="1200" b="1" dirty="0">
            <a:solidFill>
              <a:schemeClr val="bg2">
                <a:lumMod val="50000"/>
              </a:schemeClr>
            </a:solidFill>
            <a:latin typeface="Arial" panose="020B0604020202020204" pitchFamily="34" charset="0"/>
            <a:cs typeface="Arial" panose="020B0604020202020204" pitchFamily="34" charset="0"/>
          </a:endParaRPr>
        </a:p>
      </dgm:t>
    </dgm:pt>
    <dgm:pt modelId="{599CA8FD-FF0C-4C13-B8FD-99B7C198184E}" type="parTrans" cxnId="{AA5A8ADE-5740-460B-AE78-8BDEB2974BB6}">
      <dgm:prSet/>
      <dgm:spPr/>
      <dgm:t>
        <a:bodyPr/>
        <a:lstStyle/>
        <a:p>
          <a:endParaRPr lang="es-MX"/>
        </a:p>
      </dgm:t>
    </dgm:pt>
    <dgm:pt modelId="{2CCD2EFF-DF58-4229-A93D-7392750F80CA}" type="sibTrans" cxnId="{AA5A8ADE-5740-460B-AE78-8BDEB2974BB6}">
      <dgm:prSet/>
      <dgm:spPr>
        <a:solidFill>
          <a:schemeClr val="bg2">
            <a:lumMod val="50000"/>
          </a:schemeClr>
        </a:solidFill>
      </dgm:spPr>
      <dgm:t>
        <a:bodyPr/>
        <a:lstStyle/>
        <a:p>
          <a:endParaRPr lang="es-MX"/>
        </a:p>
      </dgm:t>
    </dgm:pt>
    <dgm:pt modelId="{C4C0248D-A7E0-4169-9575-71F0C63A1A69}">
      <dgm:prSet phldrT="[Texto]" custT="1"/>
      <dgm:spPr/>
      <dgm:t>
        <a:bodyPr/>
        <a:lstStyle/>
        <a:p>
          <a:r>
            <a:rPr lang="es-MX" sz="1200" b="1" dirty="0">
              <a:solidFill>
                <a:schemeClr val="bg2">
                  <a:lumMod val="50000"/>
                </a:schemeClr>
              </a:solidFill>
              <a:latin typeface="Arial" panose="020B0604020202020204" pitchFamily="34" charset="0"/>
              <a:cs typeface="Arial" panose="020B0604020202020204" pitchFamily="34" charset="0"/>
            </a:rPr>
            <a:t>Dictamen de los proyectos culturales</a:t>
          </a:r>
        </a:p>
      </dgm:t>
    </dgm:pt>
    <dgm:pt modelId="{58BCE4F0-7E00-43BD-9D9E-EEAD4A4192F5}" type="parTrans" cxnId="{0C7566EE-F088-47AD-841D-F43F2492DB22}">
      <dgm:prSet/>
      <dgm:spPr/>
      <dgm:t>
        <a:bodyPr/>
        <a:lstStyle/>
        <a:p>
          <a:endParaRPr lang="es-MX"/>
        </a:p>
      </dgm:t>
    </dgm:pt>
    <dgm:pt modelId="{00BA5FB9-040B-4DAC-9C1A-8D6FD7CD39F3}" type="sibTrans" cxnId="{0C7566EE-F088-47AD-841D-F43F2492DB22}">
      <dgm:prSet/>
      <dgm:spPr>
        <a:solidFill>
          <a:schemeClr val="bg2">
            <a:lumMod val="50000"/>
          </a:schemeClr>
        </a:solidFill>
      </dgm:spPr>
      <dgm:t>
        <a:bodyPr/>
        <a:lstStyle/>
        <a:p>
          <a:endParaRPr lang="es-MX"/>
        </a:p>
      </dgm:t>
    </dgm:pt>
    <dgm:pt modelId="{690CE0E4-4135-4F69-88CC-5554BF9F1A18}">
      <dgm:prSet phldrT="[Texto]" custT="1"/>
      <dgm:spPr/>
      <dgm:t>
        <a:bodyPr/>
        <a:lstStyle/>
        <a:p>
          <a:r>
            <a:rPr lang="es-MX" sz="1200" b="1" dirty="0">
              <a:solidFill>
                <a:schemeClr val="bg2">
                  <a:lumMod val="50000"/>
                </a:schemeClr>
              </a:solidFill>
              <a:latin typeface="Arial" panose="020B0604020202020204" pitchFamily="34" charset="0"/>
              <a:cs typeface="Arial" panose="020B0604020202020204" pitchFamily="34" charset="0"/>
            </a:rPr>
            <a:t>Evaluación</a:t>
          </a:r>
          <a:r>
            <a:rPr lang="es-MX" sz="1200" b="1" dirty="0">
              <a:solidFill>
                <a:schemeClr val="bg2">
                  <a:lumMod val="50000"/>
                </a:schemeClr>
              </a:solidFill>
            </a:rPr>
            <a:t> del proyecto </a:t>
          </a:r>
          <a:r>
            <a:rPr lang="es-MX" sz="1200" b="1" dirty="0">
              <a:solidFill>
                <a:schemeClr val="bg2">
                  <a:lumMod val="50000"/>
                </a:schemeClr>
              </a:solidFill>
              <a:latin typeface="Arial" panose="020B0604020202020204" pitchFamily="34" charset="0"/>
              <a:cs typeface="Arial" panose="020B0604020202020204" pitchFamily="34" charset="0"/>
            </a:rPr>
            <a:t>cultural</a:t>
          </a:r>
        </a:p>
      </dgm:t>
    </dgm:pt>
    <dgm:pt modelId="{A1BDC188-6591-40B8-862F-AF427510AC37}" type="parTrans" cxnId="{05D357F2-3AD3-44DA-949D-D8C9D4F1A240}">
      <dgm:prSet/>
      <dgm:spPr/>
      <dgm:t>
        <a:bodyPr/>
        <a:lstStyle/>
        <a:p>
          <a:endParaRPr lang="es-MX"/>
        </a:p>
      </dgm:t>
    </dgm:pt>
    <dgm:pt modelId="{4AF5FDB1-BD18-44E1-A653-194BBD82CA32}" type="sibTrans" cxnId="{05D357F2-3AD3-44DA-949D-D8C9D4F1A240}">
      <dgm:prSet/>
      <dgm:spPr>
        <a:solidFill>
          <a:schemeClr val="bg2">
            <a:lumMod val="50000"/>
          </a:schemeClr>
        </a:solidFill>
      </dgm:spPr>
      <dgm:t>
        <a:bodyPr/>
        <a:lstStyle/>
        <a:p>
          <a:endParaRPr lang="es-MX"/>
        </a:p>
      </dgm:t>
    </dgm:pt>
    <dgm:pt modelId="{44175980-C43E-48BC-A0C1-69FF1266AE73}">
      <dgm:prSet phldrT="[Texto]" custT="1"/>
      <dgm:spPr/>
      <dgm:t>
        <a:bodyPr/>
        <a:lstStyle/>
        <a:p>
          <a:r>
            <a:rPr lang="es-ES" sz="1200" b="1" dirty="0">
              <a:solidFill>
                <a:schemeClr val="bg2">
                  <a:lumMod val="50000"/>
                </a:schemeClr>
              </a:solidFill>
              <a:latin typeface="Arial" panose="020B0604020202020204" pitchFamily="34" charset="0"/>
              <a:cs typeface="Arial" panose="020B0604020202020204" pitchFamily="34" charset="0"/>
            </a:rPr>
            <a:t>Formalización jurídica y administrativa</a:t>
          </a:r>
          <a:endParaRPr lang="es-MX" sz="1200" b="1" dirty="0">
            <a:solidFill>
              <a:schemeClr val="bg2">
                <a:lumMod val="50000"/>
              </a:schemeClr>
            </a:solidFill>
            <a:latin typeface="Arial" panose="020B0604020202020204" pitchFamily="34" charset="0"/>
            <a:cs typeface="Arial" panose="020B0604020202020204" pitchFamily="34" charset="0"/>
          </a:endParaRPr>
        </a:p>
      </dgm:t>
    </dgm:pt>
    <dgm:pt modelId="{EDCDFE8A-B885-4F05-A178-F306B306F758}" type="parTrans" cxnId="{90A3D152-03C5-4D92-862B-7EFD3314C083}">
      <dgm:prSet/>
      <dgm:spPr/>
      <dgm:t>
        <a:bodyPr/>
        <a:lstStyle/>
        <a:p>
          <a:endParaRPr lang="es-MX"/>
        </a:p>
      </dgm:t>
    </dgm:pt>
    <dgm:pt modelId="{82A6233C-FE83-4034-AC02-D89AA765233F}" type="sibTrans" cxnId="{90A3D152-03C5-4D92-862B-7EFD3314C083}">
      <dgm:prSet/>
      <dgm:spPr>
        <a:solidFill>
          <a:schemeClr val="bg2">
            <a:lumMod val="50000"/>
          </a:schemeClr>
        </a:solidFill>
      </dgm:spPr>
      <dgm:t>
        <a:bodyPr/>
        <a:lstStyle/>
        <a:p>
          <a:endParaRPr lang="es-MX"/>
        </a:p>
      </dgm:t>
    </dgm:pt>
    <dgm:pt modelId="{E1459C69-99D1-462A-B19D-D2E5C072514B}">
      <dgm:prSet phldrT="[Texto]" custT="1"/>
      <dgm:spPr/>
      <dgm:t>
        <a:bodyPr/>
        <a:lstStyle/>
        <a:p>
          <a:r>
            <a:rPr lang="es-ES" sz="1200" b="1" dirty="0">
              <a:solidFill>
                <a:schemeClr val="bg2">
                  <a:lumMod val="50000"/>
                </a:schemeClr>
              </a:solidFill>
              <a:latin typeface="Arial" panose="020B0604020202020204" pitchFamily="34" charset="0"/>
              <a:cs typeface="Arial" panose="020B0604020202020204" pitchFamily="34" charset="0"/>
            </a:rPr>
            <a:t>Entrega de los recursos</a:t>
          </a:r>
          <a:endParaRPr lang="es-MX" sz="1000" dirty="0">
            <a:solidFill>
              <a:schemeClr val="bg2">
                <a:lumMod val="50000"/>
              </a:schemeClr>
            </a:solidFill>
            <a:latin typeface="Arial" panose="020B0604020202020204" pitchFamily="34" charset="0"/>
            <a:cs typeface="Arial" panose="020B0604020202020204" pitchFamily="34" charset="0"/>
          </a:endParaRPr>
        </a:p>
      </dgm:t>
    </dgm:pt>
    <dgm:pt modelId="{BF9FD25A-5F7A-423A-86E0-D71938264232}" type="parTrans" cxnId="{C438ED31-A04E-49C5-ADEE-CCF9E58E5511}">
      <dgm:prSet/>
      <dgm:spPr/>
      <dgm:t>
        <a:bodyPr/>
        <a:lstStyle/>
        <a:p>
          <a:endParaRPr lang="es-MX"/>
        </a:p>
      </dgm:t>
    </dgm:pt>
    <dgm:pt modelId="{70FBD465-B603-48F6-AB98-3CE587D1F858}" type="sibTrans" cxnId="{C438ED31-A04E-49C5-ADEE-CCF9E58E5511}">
      <dgm:prSet/>
      <dgm:spPr>
        <a:solidFill>
          <a:schemeClr val="bg2">
            <a:lumMod val="50000"/>
          </a:schemeClr>
        </a:solidFill>
      </dgm:spPr>
      <dgm:t>
        <a:bodyPr/>
        <a:lstStyle/>
        <a:p>
          <a:endParaRPr lang="es-MX"/>
        </a:p>
      </dgm:t>
    </dgm:pt>
    <dgm:pt modelId="{907119FB-6F41-4894-9CCD-55967431DD18}">
      <dgm:prSet phldrT="[Texto]" custT="1"/>
      <dgm:spPr/>
      <dgm:t>
        <a:bodyPr/>
        <a:lstStyle/>
        <a:p>
          <a:r>
            <a:rPr lang="es-ES" sz="1200" b="1" dirty="0">
              <a:solidFill>
                <a:schemeClr val="bg2">
                  <a:lumMod val="50000"/>
                </a:schemeClr>
              </a:solidFill>
              <a:latin typeface="Arial" panose="020B0604020202020204" pitchFamily="34" charset="0"/>
              <a:cs typeface="Arial" panose="020B0604020202020204" pitchFamily="34" charset="0"/>
            </a:rPr>
            <a:t>Ejecución del proyecto cultural</a:t>
          </a:r>
          <a:endParaRPr lang="es-MX" sz="1200" b="1" dirty="0">
            <a:solidFill>
              <a:schemeClr val="bg2">
                <a:lumMod val="50000"/>
              </a:schemeClr>
            </a:solidFill>
            <a:latin typeface="Arial" panose="020B0604020202020204" pitchFamily="34" charset="0"/>
            <a:cs typeface="Arial" panose="020B0604020202020204" pitchFamily="34" charset="0"/>
          </a:endParaRPr>
        </a:p>
      </dgm:t>
    </dgm:pt>
    <dgm:pt modelId="{935F613E-CD0F-4D8D-BFC7-22FDD5DF3C71}" type="parTrans" cxnId="{5D8DE0F8-7441-45F4-85FA-1F2EDC96980B}">
      <dgm:prSet/>
      <dgm:spPr/>
      <dgm:t>
        <a:bodyPr/>
        <a:lstStyle/>
        <a:p>
          <a:endParaRPr lang="es-MX"/>
        </a:p>
      </dgm:t>
    </dgm:pt>
    <dgm:pt modelId="{2317945D-1EF8-4AD1-B176-98A8BDAA6DCE}" type="sibTrans" cxnId="{5D8DE0F8-7441-45F4-85FA-1F2EDC96980B}">
      <dgm:prSet/>
      <dgm:spPr>
        <a:solidFill>
          <a:schemeClr val="bg2">
            <a:lumMod val="50000"/>
          </a:schemeClr>
        </a:solidFill>
      </dgm:spPr>
      <dgm:t>
        <a:bodyPr/>
        <a:lstStyle/>
        <a:p>
          <a:endParaRPr lang="es-MX"/>
        </a:p>
      </dgm:t>
    </dgm:pt>
    <dgm:pt modelId="{1E880CC8-6E0D-4802-86C2-3A148C087FD8}">
      <dgm:prSet phldrT="[Texto]" custT="1"/>
      <dgm:spPr/>
      <dgm:t>
        <a:bodyPr/>
        <a:lstStyle/>
        <a:p>
          <a:r>
            <a:rPr lang="es-MX" sz="1200" b="1" dirty="0">
              <a:solidFill>
                <a:schemeClr val="bg2">
                  <a:lumMod val="50000"/>
                </a:schemeClr>
              </a:solidFill>
              <a:latin typeface="Arial" panose="020B0604020202020204" pitchFamily="34" charset="0"/>
              <a:cs typeface="Arial" panose="020B0604020202020204" pitchFamily="34" charset="0"/>
            </a:rPr>
            <a:t>Modificciones a los instrumentos jurídicos</a:t>
          </a:r>
        </a:p>
      </dgm:t>
    </dgm:pt>
    <dgm:pt modelId="{D794650F-6FB8-46C6-B2A8-8DF43FD1E116}" type="parTrans" cxnId="{0332722D-D4AE-4DB8-9DE8-06A05584D604}">
      <dgm:prSet/>
      <dgm:spPr/>
      <dgm:t>
        <a:bodyPr/>
        <a:lstStyle/>
        <a:p>
          <a:endParaRPr lang="es-MX"/>
        </a:p>
      </dgm:t>
    </dgm:pt>
    <dgm:pt modelId="{250B743E-D61F-41E6-A05B-64E7C7962615}" type="sibTrans" cxnId="{0332722D-D4AE-4DB8-9DE8-06A05584D604}">
      <dgm:prSet/>
      <dgm:spPr>
        <a:solidFill>
          <a:schemeClr val="bg2">
            <a:lumMod val="50000"/>
          </a:schemeClr>
        </a:solidFill>
      </dgm:spPr>
      <dgm:t>
        <a:bodyPr/>
        <a:lstStyle/>
        <a:p>
          <a:endParaRPr lang="es-MX"/>
        </a:p>
      </dgm:t>
    </dgm:pt>
    <dgm:pt modelId="{BE2E583A-3DD6-4A42-A031-8375B2625AE8}">
      <dgm:prSet phldrT="[Texto]" custT="1"/>
      <dgm:spPr/>
      <dgm:t>
        <a:bodyPr/>
        <a:lstStyle/>
        <a:p>
          <a:r>
            <a:rPr lang="es-ES" sz="1200" b="1" dirty="0">
              <a:solidFill>
                <a:schemeClr val="bg2">
                  <a:lumMod val="50000"/>
                </a:schemeClr>
              </a:solidFill>
              <a:latin typeface="Arial" panose="020B0604020202020204" pitchFamily="34" charset="0"/>
              <a:cs typeface="Arial" panose="020B0604020202020204" pitchFamily="34" charset="0"/>
            </a:rPr>
            <a:t>Conclusión del proyecto cultural</a:t>
          </a:r>
          <a:endParaRPr lang="es-MX" sz="1200" b="1" dirty="0">
            <a:solidFill>
              <a:schemeClr val="bg2">
                <a:lumMod val="50000"/>
              </a:schemeClr>
            </a:solidFill>
            <a:latin typeface="Arial" panose="020B0604020202020204" pitchFamily="34" charset="0"/>
            <a:cs typeface="Arial" panose="020B0604020202020204" pitchFamily="34" charset="0"/>
          </a:endParaRPr>
        </a:p>
      </dgm:t>
    </dgm:pt>
    <dgm:pt modelId="{72424B45-30B6-47AB-A068-7A027ABD50F7}" type="parTrans" cxnId="{50C0FDEA-A5E8-40A8-B086-F062D9CDDD46}">
      <dgm:prSet/>
      <dgm:spPr/>
      <dgm:t>
        <a:bodyPr/>
        <a:lstStyle/>
        <a:p>
          <a:endParaRPr lang="es-MX"/>
        </a:p>
      </dgm:t>
    </dgm:pt>
    <dgm:pt modelId="{58A7B15F-A92C-4490-BE35-9AA05F91EE3A}" type="sibTrans" cxnId="{50C0FDEA-A5E8-40A8-B086-F062D9CDDD46}">
      <dgm:prSet/>
      <dgm:spPr/>
      <dgm:t>
        <a:bodyPr/>
        <a:lstStyle/>
        <a:p>
          <a:endParaRPr lang="es-MX"/>
        </a:p>
      </dgm:t>
    </dgm:pt>
    <dgm:pt modelId="{D0666D20-7DD7-4086-84E4-33EA4CA278F6}" type="pres">
      <dgm:prSet presAssocID="{7F9F2B26-4FFA-4BCE-AF5D-7B8C6E6B1B01}" presName="diagram" presStyleCnt="0">
        <dgm:presLayoutVars>
          <dgm:dir/>
          <dgm:resizeHandles/>
        </dgm:presLayoutVars>
      </dgm:prSet>
      <dgm:spPr/>
    </dgm:pt>
    <dgm:pt modelId="{B8741C9B-D46A-422C-90C1-E9F6C7E15D2C}" type="pres">
      <dgm:prSet presAssocID="{B03EAF2B-C658-4A3D-8680-F335EE507C5E}" presName="firstNode" presStyleLbl="node1" presStyleIdx="0" presStyleCnt="13" custScaleX="171375" custScaleY="88228" custLinFactNeighborX="-6043" custLinFactNeighborY="44096">
        <dgm:presLayoutVars>
          <dgm:bulletEnabled val="1"/>
        </dgm:presLayoutVars>
      </dgm:prSet>
      <dgm:spPr/>
    </dgm:pt>
    <dgm:pt modelId="{C54FAC74-3EB6-4FF4-B61D-9B0583E1E8BC}" type="pres">
      <dgm:prSet presAssocID="{05989284-29C4-4982-AB20-B80CA8CFB686}" presName="sibTrans" presStyleLbl="sibTrans2D1" presStyleIdx="0" presStyleCnt="12"/>
      <dgm:spPr/>
    </dgm:pt>
    <dgm:pt modelId="{EFC7BA52-9F7C-430D-8023-57D67E180925}" type="pres">
      <dgm:prSet presAssocID="{0906944C-8501-43D4-9BC8-4F583016E989}" presName="middleNode" presStyleCnt="0"/>
      <dgm:spPr/>
    </dgm:pt>
    <dgm:pt modelId="{CF592CEC-1260-4C5B-B2A5-CC3CF206107D}" type="pres">
      <dgm:prSet presAssocID="{0906944C-8501-43D4-9BC8-4F583016E989}" presName="padding" presStyleLbl="node1" presStyleIdx="0" presStyleCnt="13"/>
      <dgm:spPr/>
    </dgm:pt>
    <dgm:pt modelId="{5EEAE2AF-16E4-4E04-8EE6-68EEACB6E34A}" type="pres">
      <dgm:prSet presAssocID="{0906944C-8501-43D4-9BC8-4F583016E989}" presName="shape" presStyleLbl="node1" presStyleIdx="1" presStyleCnt="13" custScaleX="271078" custScaleY="131665" custLinFactNeighborX="-11205" custLinFactNeighborY="54876">
        <dgm:presLayoutVars>
          <dgm:bulletEnabled val="1"/>
        </dgm:presLayoutVars>
      </dgm:prSet>
      <dgm:spPr/>
    </dgm:pt>
    <dgm:pt modelId="{1F3F94D9-FA6A-4C22-A3C3-2881D6B05A4C}" type="pres">
      <dgm:prSet presAssocID="{F8E5BD81-039E-4D7E-BFDE-D8A2FF7F6B39}" presName="sibTrans" presStyleLbl="sibTrans2D1" presStyleIdx="1" presStyleCnt="12"/>
      <dgm:spPr/>
    </dgm:pt>
    <dgm:pt modelId="{57796878-9A5F-4A92-A067-7EBF737F5895}" type="pres">
      <dgm:prSet presAssocID="{E05B631F-B0C6-4C21-BD62-70E7AC04A11D}" presName="middleNode" presStyleCnt="0"/>
      <dgm:spPr/>
    </dgm:pt>
    <dgm:pt modelId="{922A6163-6890-42B7-9F32-3890E0F63EA4}" type="pres">
      <dgm:prSet presAssocID="{E05B631F-B0C6-4C21-BD62-70E7AC04A11D}" presName="padding" presStyleLbl="node1" presStyleIdx="1" presStyleCnt="13"/>
      <dgm:spPr/>
    </dgm:pt>
    <dgm:pt modelId="{5F785EA4-2F76-49E8-89FD-1F553AAAE3C6}" type="pres">
      <dgm:prSet presAssocID="{E05B631F-B0C6-4C21-BD62-70E7AC04A11D}" presName="shape" presStyleLbl="node1" presStyleIdx="2" presStyleCnt="13" custScaleX="271732" custScaleY="136374" custLinFactNeighborX="-15493" custLinFactNeighborY="35153">
        <dgm:presLayoutVars>
          <dgm:bulletEnabled val="1"/>
        </dgm:presLayoutVars>
      </dgm:prSet>
      <dgm:spPr/>
    </dgm:pt>
    <dgm:pt modelId="{A24FCE00-0204-4BE0-82B3-5A09C4813440}" type="pres">
      <dgm:prSet presAssocID="{190E7EA4-518C-49DA-BF1C-B5F8EB095E43}" presName="sibTrans" presStyleLbl="sibTrans2D1" presStyleIdx="2" presStyleCnt="12"/>
      <dgm:spPr/>
    </dgm:pt>
    <dgm:pt modelId="{29AB1327-38B7-4A1C-9391-7FBE09D52DF6}" type="pres">
      <dgm:prSet presAssocID="{301E9821-AE37-419B-9E0E-80B417F6C791}" presName="middleNode" presStyleCnt="0"/>
      <dgm:spPr/>
    </dgm:pt>
    <dgm:pt modelId="{8FE430F4-897C-4E16-8EC2-DB51B8EA658E}" type="pres">
      <dgm:prSet presAssocID="{301E9821-AE37-419B-9E0E-80B417F6C791}" presName="padding" presStyleLbl="node1" presStyleIdx="2" presStyleCnt="13"/>
      <dgm:spPr/>
    </dgm:pt>
    <dgm:pt modelId="{7BD350C2-4F8E-40C3-9182-D6C7466881F5}" type="pres">
      <dgm:prSet presAssocID="{301E9821-AE37-419B-9E0E-80B417F6C791}" presName="shape" presStyleLbl="node1" presStyleIdx="3" presStyleCnt="13" custScaleX="270303" custScaleY="144672" custLinFactNeighborX="-6552" custLinFactNeighborY="8790">
        <dgm:presLayoutVars>
          <dgm:bulletEnabled val="1"/>
        </dgm:presLayoutVars>
      </dgm:prSet>
      <dgm:spPr/>
    </dgm:pt>
    <dgm:pt modelId="{FE9A8E23-E01B-4E52-848F-BB2938DB1562}" type="pres">
      <dgm:prSet presAssocID="{4D25CA53-FC4E-42B7-9AD7-DC4FFACC8154}" presName="sibTrans" presStyleLbl="sibTrans2D1" presStyleIdx="3" presStyleCnt="12"/>
      <dgm:spPr/>
    </dgm:pt>
    <dgm:pt modelId="{6CA4D473-CC94-4956-B735-D7E6A7FCDAFD}" type="pres">
      <dgm:prSet presAssocID="{22E03897-19DE-4799-BA22-6D6D09E385EE}" presName="middleNode" presStyleCnt="0"/>
      <dgm:spPr/>
    </dgm:pt>
    <dgm:pt modelId="{97072496-1D7F-42A3-993A-BFB8F599F878}" type="pres">
      <dgm:prSet presAssocID="{22E03897-19DE-4799-BA22-6D6D09E385EE}" presName="padding" presStyleLbl="node1" presStyleIdx="3" presStyleCnt="13"/>
      <dgm:spPr/>
    </dgm:pt>
    <dgm:pt modelId="{C58A534F-1367-4D6F-B7BC-EED602F0FA20}" type="pres">
      <dgm:prSet presAssocID="{22E03897-19DE-4799-BA22-6D6D09E385EE}" presName="shape" presStyleLbl="node1" presStyleIdx="4" presStyleCnt="13" custScaleX="256454" custScaleY="147854" custLinFactNeighborX="-21967" custLinFactNeighborY="10381">
        <dgm:presLayoutVars>
          <dgm:bulletEnabled val="1"/>
        </dgm:presLayoutVars>
      </dgm:prSet>
      <dgm:spPr/>
    </dgm:pt>
    <dgm:pt modelId="{FB9DCD62-5518-4D05-8DB8-202AF3A78F74}" type="pres">
      <dgm:prSet presAssocID="{7B37405D-6274-4B91-AE68-EE48A8965387}" presName="sibTrans" presStyleLbl="sibTrans2D1" presStyleIdx="4" presStyleCnt="12"/>
      <dgm:spPr/>
    </dgm:pt>
    <dgm:pt modelId="{11F73C24-CEE7-40E2-8F86-535ECB140A26}" type="pres">
      <dgm:prSet presAssocID="{B797DEB4-273E-42BE-BFBA-48BF3FF150BE}" presName="middleNode" presStyleCnt="0"/>
      <dgm:spPr/>
    </dgm:pt>
    <dgm:pt modelId="{58054901-302C-4B58-A2C2-135EE895371A}" type="pres">
      <dgm:prSet presAssocID="{B797DEB4-273E-42BE-BFBA-48BF3FF150BE}" presName="padding" presStyleLbl="node1" presStyleIdx="4" presStyleCnt="13"/>
      <dgm:spPr/>
    </dgm:pt>
    <dgm:pt modelId="{0D2BBB59-DAE8-4844-B7EC-4ED670081A23}" type="pres">
      <dgm:prSet presAssocID="{B797DEB4-273E-42BE-BFBA-48BF3FF150BE}" presName="shape" presStyleLbl="node1" presStyleIdx="5" presStyleCnt="13" custScaleX="255518" custScaleY="153432" custLinFactNeighborX="-22435" custLinFactNeighborY="34139">
        <dgm:presLayoutVars>
          <dgm:bulletEnabled val="1"/>
        </dgm:presLayoutVars>
      </dgm:prSet>
      <dgm:spPr/>
    </dgm:pt>
    <dgm:pt modelId="{2F65AB11-9DB3-4136-9F18-A697EB0C7229}" type="pres">
      <dgm:prSet presAssocID="{2CCD2EFF-DF58-4229-A93D-7392750F80CA}" presName="sibTrans" presStyleLbl="sibTrans2D1" presStyleIdx="5" presStyleCnt="12"/>
      <dgm:spPr/>
    </dgm:pt>
    <dgm:pt modelId="{8D0C91E9-29F7-42A7-8774-0916E9339701}" type="pres">
      <dgm:prSet presAssocID="{C4C0248D-A7E0-4169-9575-71F0C63A1A69}" presName="middleNode" presStyleCnt="0"/>
      <dgm:spPr/>
    </dgm:pt>
    <dgm:pt modelId="{B1ABAF83-26F2-4E9E-899F-B4DBB95E28B8}" type="pres">
      <dgm:prSet presAssocID="{C4C0248D-A7E0-4169-9575-71F0C63A1A69}" presName="padding" presStyleLbl="node1" presStyleIdx="5" presStyleCnt="13"/>
      <dgm:spPr/>
    </dgm:pt>
    <dgm:pt modelId="{FE001F9B-4366-44A5-B433-84FCF2F0642F}" type="pres">
      <dgm:prSet presAssocID="{C4C0248D-A7E0-4169-9575-71F0C63A1A69}" presName="shape" presStyleLbl="node1" presStyleIdx="6" presStyleCnt="13" custScaleX="260993" custScaleY="134459" custLinFactNeighborX="-28337" custLinFactNeighborY="46423">
        <dgm:presLayoutVars>
          <dgm:bulletEnabled val="1"/>
        </dgm:presLayoutVars>
      </dgm:prSet>
      <dgm:spPr/>
    </dgm:pt>
    <dgm:pt modelId="{E857BDC0-1ABC-4CA4-98F6-AAA7AED2704B}" type="pres">
      <dgm:prSet presAssocID="{00BA5FB9-040B-4DAC-9C1A-8D6FD7CD39F3}" presName="sibTrans" presStyleLbl="sibTrans2D1" presStyleIdx="6" presStyleCnt="12"/>
      <dgm:spPr/>
    </dgm:pt>
    <dgm:pt modelId="{9B43D6B3-A630-4CD0-962C-81925FEDE82B}" type="pres">
      <dgm:prSet presAssocID="{690CE0E4-4135-4F69-88CC-5554BF9F1A18}" presName="middleNode" presStyleCnt="0"/>
      <dgm:spPr/>
    </dgm:pt>
    <dgm:pt modelId="{C5F3228E-47A8-44FE-9F13-56AE62C729E2}" type="pres">
      <dgm:prSet presAssocID="{690CE0E4-4135-4F69-88CC-5554BF9F1A18}" presName="padding" presStyleLbl="node1" presStyleIdx="6" presStyleCnt="13"/>
      <dgm:spPr/>
    </dgm:pt>
    <dgm:pt modelId="{52A93163-7EF8-4F34-8E85-C6BB140F9F17}" type="pres">
      <dgm:prSet presAssocID="{690CE0E4-4135-4F69-88CC-5554BF9F1A18}" presName="shape" presStyleLbl="node1" presStyleIdx="7" presStyleCnt="13" custScaleX="282661" custScaleY="133833" custLinFactNeighborX="-39078" custLinFactNeighborY="75905">
        <dgm:presLayoutVars>
          <dgm:bulletEnabled val="1"/>
        </dgm:presLayoutVars>
      </dgm:prSet>
      <dgm:spPr/>
    </dgm:pt>
    <dgm:pt modelId="{B5D7064D-BB39-4147-88BD-D615AB2BC063}" type="pres">
      <dgm:prSet presAssocID="{4AF5FDB1-BD18-44E1-A653-194BBD82CA32}" presName="sibTrans" presStyleLbl="sibTrans2D1" presStyleIdx="7" presStyleCnt="12"/>
      <dgm:spPr/>
    </dgm:pt>
    <dgm:pt modelId="{E581433A-8BD3-4E6A-A0AA-C65F26C9A555}" type="pres">
      <dgm:prSet presAssocID="{44175980-C43E-48BC-A0C1-69FF1266AE73}" presName="middleNode" presStyleCnt="0"/>
      <dgm:spPr/>
    </dgm:pt>
    <dgm:pt modelId="{B2216699-58AA-4A35-94F3-7172150FD647}" type="pres">
      <dgm:prSet presAssocID="{44175980-C43E-48BC-A0C1-69FF1266AE73}" presName="padding" presStyleLbl="node1" presStyleIdx="7" presStyleCnt="13"/>
      <dgm:spPr/>
    </dgm:pt>
    <dgm:pt modelId="{C2B14A8D-E643-4335-B0EC-FA303E6E3597}" type="pres">
      <dgm:prSet presAssocID="{44175980-C43E-48BC-A0C1-69FF1266AE73}" presName="shape" presStyleLbl="node1" presStyleIdx="8" presStyleCnt="13" custScaleX="254474" custScaleY="147854" custLinFactNeighborX="-30902" custLinFactNeighborY="82916">
        <dgm:presLayoutVars>
          <dgm:bulletEnabled val="1"/>
        </dgm:presLayoutVars>
      </dgm:prSet>
      <dgm:spPr/>
    </dgm:pt>
    <dgm:pt modelId="{A7868F8B-1354-4434-BCA5-874295E97CED}" type="pres">
      <dgm:prSet presAssocID="{82A6233C-FE83-4034-AC02-D89AA765233F}" presName="sibTrans" presStyleLbl="sibTrans2D1" presStyleIdx="8" presStyleCnt="12"/>
      <dgm:spPr/>
    </dgm:pt>
    <dgm:pt modelId="{EBF54F6A-9F5B-48C9-8022-4A8EC3E4BA1D}" type="pres">
      <dgm:prSet presAssocID="{E1459C69-99D1-462A-B19D-D2E5C072514B}" presName="middleNode" presStyleCnt="0"/>
      <dgm:spPr/>
    </dgm:pt>
    <dgm:pt modelId="{4535B286-CED5-48C5-99A8-329A19AAF5FF}" type="pres">
      <dgm:prSet presAssocID="{E1459C69-99D1-462A-B19D-D2E5C072514B}" presName="padding" presStyleLbl="node1" presStyleIdx="8" presStyleCnt="13"/>
      <dgm:spPr/>
    </dgm:pt>
    <dgm:pt modelId="{464DCAC4-AB58-4F1D-B297-2174A6BC89EC}" type="pres">
      <dgm:prSet presAssocID="{E1459C69-99D1-462A-B19D-D2E5C072514B}" presName="shape" presStyleLbl="node1" presStyleIdx="9" presStyleCnt="13" custScaleX="270519" custScaleY="133707" custLinFactNeighborX="-37917" custLinFactNeighborY="63231">
        <dgm:presLayoutVars>
          <dgm:bulletEnabled val="1"/>
        </dgm:presLayoutVars>
      </dgm:prSet>
      <dgm:spPr/>
    </dgm:pt>
    <dgm:pt modelId="{FC6B4043-2241-43AF-9AC5-B176D1CAC5C5}" type="pres">
      <dgm:prSet presAssocID="{70FBD465-B603-48F6-AB98-3CE587D1F858}" presName="sibTrans" presStyleLbl="sibTrans2D1" presStyleIdx="9" presStyleCnt="12"/>
      <dgm:spPr/>
    </dgm:pt>
    <dgm:pt modelId="{FFF057EB-A715-403A-8AEB-759A5E263904}" type="pres">
      <dgm:prSet presAssocID="{907119FB-6F41-4894-9CCD-55967431DD18}" presName="middleNode" presStyleCnt="0"/>
      <dgm:spPr/>
    </dgm:pt>
    <dgm:pt modelId="{A26E3E9D-C153-4BC2-9176-2FBD96B8EF2B}" type="pres">
      <dgm:prSet presAssocID="{907119FB-6F41-4894-9CCD-55967431DD18}" presName="padding" presStyleLbl="node1" presStyleIdx="9" presStyleCnt="13"/>
      <dgm:spPr/>
    </dgm:pt>
    <dgm:pt modelId="{CF1BD804-77A3-4947-8106-3B9312C35FD5}" type="pres">
      <dgm:prSet presAssocID="{907119FB-6F41-4894-9CCD-55967431DD18}" presName="shape" presStyleLbl="node1" presStyleIdx="10" presStyleCnt="13" custScaleX="278013" custScaleY="142699" custLinFactNeighborX="-40827" custLinFactNeighborY="38335">
        <dgm:presLayoutVars>
          <dgm:bulletEnabled val="1"/>
        </dgm:presLayoutVars>
      </dgm:prSet>
      <dgm:spPr/>
    </dgm:pt>
    <dgm:pt modelId="{9359A69A-984B-4A99-9664-F2A1B498AA50}" type="pres">
      <dgm:prSet presAssocID="{2317945D-1EF8-4AD1-B176-98A8BDAA6DCE}" presName="sibTrans" presStyleLbl="sibTrans2D1" presStyleIdx="10" presStyleCnt="12"/>
      <dgm:spPr/>
    </dgm:pt>
    <dgm:pt modelId="{654DFCA8-2F54-4271-9B45-A8CA45A637C6}" type="pres">
      <dgm:prSet presAssocID="{1E880CC8-6E0D-4802-86C2-3A148C087FD8}" presName="middleNode" presStyleCnt="0"/>
      <dgm:spPr/>
    </dgm:pt>
    <dgm:pt modelId="{7BA6127C-1AA1-46AD-80B7-3BBD36C14B54}" type="pres">
      <dgm:prSet presAssocID="{1E880CC8-6E0D-4802-86C2-3A148C087FD8}" presName="padding" presStyleLbl="node1" presStyleIdx="10" presStyleCnt="13"/>
      <dgm:spPr/>
    </dgm:pt>
    <dgm:pt modelId="{208D17D2-109E-42CE-9C4D-92F3EBBB735E}" type="pres">
      <dgm:prSet presAssocID="{1E880CC8-6E0D-4802-86C2-3A148C087FD8}" presName="shape" presStyleLbl="node1" presStyleIdx="11" presStyleCnt="13" custScaleX="272093" custScaleY="132769" custLinFactNeighborX="-33610" custLinFactNeighborY="12556">
        <dgm:presLayoutVars>
          <dgm:bulletEnabled val="1"/>
        </dgm:presLayoutVars>
      </dgm:prSet>
      <dgm:spPr/>
    </dgm:pt>
    <dgm:pt modelId="{BED63654-B084-468F-817F-CF350D3A0469}" type="pres">
      <dgm:prSet presAssocID="{250B743E-D61F-41E6-A05B-64E7C7962615}" presName="sibTrans" presStyleLbl="sibTrans2D1" presStyleIdx="11" presStyleCnt="12"/>
      <dgm:spPr/>
    </dgm:pt>
    <dgm:pt modelId="{59B483C6-8EAC-41FE-AB8D-1FF612E912F7}" type="pres">
      <dgm:prSet presAssocID="{BE2E583A-3DD6-4A42-A031-8375B2625AE8}" presName="lastNode" presStyleLbl="node1" presStyleIdx="12" presStyleCnt="13" custScaleX="162179" custScaleY="104445" custLinFactNeighborX="-23248" custLinFactNeighborY="-38582">
        <dgm:presLayoutVars>
          <dgm:bulletEnabled val="1"/>
        </dgm:presLayoutVars>
      </dgm:prSet>
      <dgm:spPr/>
    </dgm:pt>
  </dgm:ptLst>
  <dgm:cxnLst>
    <dgm:cxn modelId="{16046800-0340-4046-A285-E83258E59D2D}" srcId="{7F9F2B26-4FFA-4BCE-AF5D-7B8C6E6B1B01}" destId="{301E9821-AE37-419B-9E0E-80B417F6C791}" srcOrd="3" destOrd="0" parTransId="{48A72B02-1FA3-47C7-B56F-97A062510B1C}" sibTransId="{4D25CA53-FC4E-42B7-9AD7-DC4FFACC8154}"/>
    <dgm:cxn modelId="{E84F8A09-D23A-4997-B333-856050B28F94}" type="presOf" srcId="{4AF5FDB1-BD18-44E1-A653-194BBD82CA32}" destId="{B5D7064D-BB39-4147-88BD-D615AB2BC063}" srcOrd="0" destOrd="0" presId="urn:microsoft.com/office/officeart/2005/8/layout/bProcess2"/>
    <dgm:cxn modelId="{2B90360E-7902-44C5-8636-22DDBEA075C6}" type="presOf" srcId="{0906944C-8501-43D4-9BC8-4F583016E989}" destId="{5EEAE2AF-16E4-4E04-8EE6-68EEACB6E34A}" srcOrd="0" destOrd="0" presId="urn:microsoft.com/office/officeart/2005/8/layout/bProcess2"/>
    <dgm:cxn modelId="{37C95411-F3B7-4E74-B9DB-6C6A40133019}" type="presOf" srcId="{BE2E583A-3DD6-4A42-A031-8375B2625AE8}" destId="{59B483C6-8EAC-41FE-AB8D-1FF612E912F7}" srcOrd="0" destOrd="0" presId="urn:microsoft.com/office/officeart/2005/8/layout/bProcess2"/>
    <dgm:cxn modelId="{E424B719-BB01-4133-9EB3-4A4EFC27E24A}" type="presOf" srcId="{190E7EA4-518C-49DA-BF1C-B5F8EB095E43}" destId="{A24FCE00-0204-4BE0-82B3-5A09C4813440}" srcOrd="0" destOrd="0" presId="urn:microsoft.com/office/officeart/2005/8/layout/bProcess2"/>
    <dgm:cxn modelId="{0332722D-D4AE-4DB8-9DE8-06A05584D604}" srcId="{7F9F2B26-4FFA-4BCE-AF5D-7B8C6E6B1B01}" destId="{1E880CC8-6E0D-4802-86C2-3A148C087FD8}" srcOrd="11" destOrd="0" parTransId="{D794650F-6FB8-46C6-B2A8-8DF43FD1E116}" sibTransId="{250B743E-D61F-41E6-A05B-64E7C7962615}"/>
    <dgm:cxn modelId="{C438ED31-A04E-49C5-ADEE-CCF9E58E5511}" srcId="{7F9F2B26-4FFA-4BCE-AF5D-7B8C6E6B1B01}" destId="{E1459C69-99D1-462A-B19D-D2E5C072514B}" srcOrd="9" destOrd="0" parTransId="{BF9FD25A-5F7A-423A-86E0-D71938264232}" sibTransId="{70FBD465-B603-48F6-AB98-3CE587D1F858}"/>
    <dgm:cxn modelId="{79E94E32-D066-4705-9796-AFF0BACC159B}" type="presOf" srcId="{70FBD465-B603-48F6-AB98-3CE587D1F858}" destId="{FC6B4043-2241-43AF-9AC5-B176D1CAC5C5}" srcOrd="0" destOrd="0" presId="urn:microsoft.com/office/officeart/2005/8/layout/bProcess2"/>
    <dgm:cxn modelId="{D6DB8C34-36AE-4191-99D9-BCD3CEEA0139}" type="presOf" srcId="{B03EAF2B-C658-4A3D-8680-F335EE507C5E}" destId="{B8741C9B-D46A-422C-90C1-E9F6C7E15D2C}" srcOrd="0" destOrd="0" presId="urn:microsoft.com/office/officeart/2005/8/layout/bProcess2"/>
    <dgm:cxn modelId="{65C0C35B-B086-4436-ABCA-F871ACDA270E}" srcId="{7F9F2B26-4FFA-4BCE-AF5D-7B8C6E6B1B01}" destId="{B03EAF2B-C658-4A3D-8680-F335EE507C5E}" srcOrd="0" destOrd="0" parTransId="{0959B584-FF2F-466B-9B04-2D584ECA9B5F}" sibTransId="{05989284-29C4-4982-AB20-B80CA8CFB686}"/>
    <dgm:cxn modelId="{B77D425E-EBB0-4960-BA1D-BF061979BCDF}" type="presOf" srcId="{1E880CC8-6E0D-4802-86C2-3A148C087FD8}" destId="{208D17D2-109E-42CE-9C4D-92F3EBBB735E}" srcOrd="0" destOrd="0" presId="urn:microsoft.com/office/officeart/2005/8/layout/bProcess2"/>
    <dgm:cxn modelId="{AC1A8642-720E-4EBA-AFEF-41DDF2DC0B1C}" type="presOf" srcId="{C4C0248D-A7E0-4169-9575-71F0C63A1A69}" destId="{FE001F9B-4366-44A5-B433-84FCF2F0642F}" srcOrd="0" destOrd="0" presId="urn:microsoft.com/office/officeart/2005/8/layout/bProcess2"/>
    <dgm:cxn modelId="{50B04348-795E-4BD5-933C-385BA2C10D3B}" type="presOf" srcId="{690CE0E4-4135-4F69-88CC-5554BF9F1A18}" destId="{52A93163-7EF8-4F34-8E85-C6BB140F9F17}" srcOrd="0" destOrd="0" presId="urn:microsoft.com/office/officeart/2005/8/layout/bProcess2"/>
    <dgm:cxn modelId="{E1B21C6A-054D-4A27-9048-1F785CAD8B0B}" type="presOf" srcId="{4D25CA53-FC4E-42B7-9AD7-DC4FFACC8154}" destId="{FE9A8E23-E01B-4E52-848F-BB2938DB1562}" srcOrd="0" destOrd="0" presId="urn:microsoft.com/office/officeart/2005/8/layout/bProcess2"/>
    <dgm:cxn modelId="{78F5066F-5E62-47BA-A101-79B821C33C74}" type="presOf" srcId="{00BA5FB9-040B-4DAC-9C1A-8D6FD7CD39F3}" destId="{E857BDC0-1ABC-4CA4-98F6-AAA7AED2704B}" srcOrd="0" destOrd="0" presId="urn:microsoft.com/office/officeart/2005/8/layout/bProcess2"/>
    <dgm:cxn modelId="{C7892951-9234-4A5C-AF07-96E9B08471AB}" type="presOf" srcId="{7B37405D-6274-4B91-AE68-EE48A8965387}" destId="{FB9DCD62-5518-4D05-8DB8-202AF3A78F74}" srcOrd="0" destOrd="0" presId="urn:microsoft.com/office/officeart/2005/8/layout/bProcess2"/>
    <dgm:cxn modelId="{7FF13152-D57F-445D-ABC5-F185651A1C1C}" type="presOf" srcId="{E1459C69-99D1-462A-B19D-D2E5C072514B}" destId="{464DCAC4-AB58-4F1D-B297-2174A6BC89EC}" srcOrd="0" destOrd="0" presId="urn:microsoft.com/office/officeart/2005/8/layout/bProcess2"/>
    <dgm:cxn modelId="{90A3D152-03C5-4D92-862B-7EFD3314C083}" srcId="{7F9F2B26-4FFA-4BCE-AF5D-7B8C6E6B1B01}" destId="{44175980-C43E-48BC-A0C1-69FF1266AE73}" srcOrd="8" destOrd="0" parTransId="{EDCDFE8A-B885-4F05-A178-F306B306F758}" sibTransId="{82A6233C-FE83-4034-AC02-D89AA765233F}"/>
    <dgm:cxn modelId="{875C1E59-7936-4489-B452-847B44092A61}" type="presOf" srcId="{907119FB-6F41-4894-9CCD-55967431DD18}" destId="{CF1BD804-77A3-4947-8106-3B9312C35FD5}" srcOrd="0" destOrd="0" presId="urn:microsoft.com/office/officeart/2005/8/layout/bProcess2"/>
    <dgm:cxn modelId="{6F5E408B-7379-472F-AE8C-8F686C24139D}" srcId="{7F9F2B26-4FFA-4BCE-AF5D-7B8C6E6B1B01}" destId="{E05B631F-B0C6-4C21-BD62-70E7AC04A11D}" srcOrd="2" destOrd="0" parTransId="{2B99D5E6-A1A8-4753-91BC-4EBC5F7A255D}" sibTransId="{190E7EA4-518C-49DA-BF1C-B5F8EB095E43}"/>
    <dgm:cxn modelId="{F0C1128F-C817-4E5F-9918-FBBD2EC64F3D}" type="presOf" srcId="{7F9F2B26-4FFA-4BCE-AF5D-7B8C6E6B1B01}" destId="{D0666D20-7DD7-4086-84E4-33EA4CA278F6}" srcOrd="0" destOrd="0" presId="urn:microsoft.com/office/officeart/2005/8/layout/bProcess2"/>
    <dgm:cxn modelId="{F165A78F-852D-4270-AA6C-D0A120906A38}" srcId="{7F9F2B26-4FFA-4BCE-AF5D-7B8C6E6B1B01}" destId="{22E03897-19DE-4799-BA22-6D6D09E385EE}" srcOrd="4" destOrd="0" parTransId="{00A3623D-AC7D-46E1-8825-89FE2897FFD2}" sibTransId="{7B37405D-6274-4B91-AE68-EE48A8965387}"/>
    <dgm:cxn modelId="{8F6F74A5-09B1-4437-A60B-277B3FF7C9F5}" type="presOf" srcId="{E05B631F-B0C6-4C21-BD62-70E7AC04A11D}" destId="{5F785EA4-2F76-49E8-89FD-1F553AAAE3C6}" srcOrd="0" destOrd="0" presId="urn:microsoft.com/office/officeart/2005/8/layout/bProcess2"/>
    <dgm:cxn modelId="{3A7412A7-E608-4169-9E9B-48094ED63CB5}" type="presOf" srcId="{44175980-C43E-48BC-A0C1-69FF1266AE73}" destId="{C2B14A8D-E643-4335-B0EC-FA303E6E3597}" srcOrd="0" destOrd="0" presId="urn:microsoft.com/office/officeart/2005/8/layout/bProcess2"/>
    <dgm:cxn modelId="{DB07A7AB-4686-4EFB-9053-5919A2BBF8FD}" type="presOf" srcId="{05989284-29C4-4982-AB20-B80CA8CFB686}" destId="{C54FAC74-3EB6-4FF4-B61D-9B0583E1E8BC}" srcOrd="0" destOrd="0" presId="urn:microsoft.com/office/officeart/2005/8/layout/bProcess2"/>
    <dgm:cxn modelId="{2DC6A9B1-1F32-4451-8A91-C92DB1DA7857}" type="presOf" srcId="{250B743E-D61F-41E6-A05B-64E7C7962615}" destId="{BED63654-B084-468F-817F-CF350D3A0469}" srcOrd="0" destOrd="0" presId="urn:microsoft.com/office/officeart/2005/8/layout/bProcess2"/>
    <dgm:cxn modelId="{87A1CBB3-8A3F-40D5-B791-04762588D378}" type="presOf" srcId="{22E03897-19DE-4799-BA22-6D6D09E385EE}" destId="{C58A534F-1367-4D6F-B7BC-EED602F0FA20}" srcOrd="0" destOrd="0" presId="urn:microsoft.com/office/officeart/2005/8/layout/bProcess2"/>
    <dgm:cxn modelId="{24E618BB-11DF-44B0-A2BE-5D4768D42C53}" type="presOf" srcId="{2CCD2EFF-DF58-4229-A93D-7392750F80CA}" destId="{2F65AB11-9DB3-4136-9F18-A697EB0C7229}" srcOrd="0" destOrd="0" presId="urn:microsoft.com/office/officeart/2005/8/layout/bProcess2"/>
    <dgm:cxn modelId="{7A20EBD3-F521-486F-978A-50A62C8AC4AC}" type="presOf" srcId="{82A6233C-FE83-4034-AC02-D89AA765233F}" destId="{A7868F8B-1354-4434-BCA5-874295E97CED}" srcOrd="0" destOrd="0" presId="urn:microsoft.com/office/officeart/2005/8/layout/bProcess2"/>
    <dgm:cxn modelId="{B6FDD0D4-FCF8-4AA6-8CA4-DF69D81A79B0}" type="presOf" srcId="{F8E5BD81-039E-4D7E-BFDE-D8A2FF7F6B39}" destId="{1F3F94D9-FA6A-4C22-A3C3-2881D6B05A4C}" srcOrd="0" destOrd="0" presId="urn:microsoft.com/office/officeart/2005/8/layout/bProcess2"/>
    <dgm:cxn modelId="{AA5A8ADE-5740-460B-AE78-8BDEB2974BB6}" srcId="{7F9F2B26-4FFA-4BCE-AF5D-7B8C6E6B1B01}" destId="{B797DEB4-273E-42BE-BFBA-48BF3FF150BE}" srcOrd="5" destOrd="0" parTransId="{599CA8FD-FF0C-4C13-B8FD-99B7C198184E}" sibTransId="{2CCD2EFF-DF58-4229-A93D-7392750F80CA}"/>
    <dgm:cxn modelId="{3F0EAAE6-19A1-409C-BEDF-8B575ECE30AF}" type="presOf" srcId="{301E9821-AE37-419B-9E0E-80B417F6C791}" destId="{7BD350C2-4F8E-40C3-9182-D6C7466881F5}" srcOrd="0" destOrd="0" presId="urn:microsoft.com/office/officeart/2005/8/layout/bProcess2"/>
    <dgm:cxn modelId="{50C0FDEA-A5E8-40A8-B086-F062D9CDDD46}" srcId="{7F9F2B26-4FFA-4BCE-AF5D-7B8C6E6B1B01}" destId="{BE2E583A-3DD6-4A42-A031-8375B2625AE8}" srcOrd="12" destOrd="0" parTransId="{72424B45-30B6-47AB-A068-7A027ABD50F7}" sibTransId="{58A7B15F-A92C-4490-BE35-9AA05F91EE3A}"/>
    <dgm:cxn modelId="{0C7566EE-F088-47AD-841D-F43F2492DB22}" srcId="{7F9F2B26-4FFA-4BCE-AF5D-7B8C6E6B1B01}" destId="{C4C0248D-A7E0-4169-9575-71F0C63A1A69}" srcOrd="6" destOrd="0" parTransId="{58BCE4F0-7E00-43BD-9D9E-EEAD4A4192F5}" sibTransId="{00BA5FB9-040B-4DAC-9C1A-8D6FD7CD39F3}"/>
    <dgm:cxn modelId="{DB7D61EF-64BF-45BA-A8FF-D540CE9E29EC}" type="presOf" srcId="{2317945D-1EF8-4AD1-B176-98A8BDAA6DCE}" destId="{9359A69A-984B-4A99-9664-F2A1B498AA50}" srcOrd="0" destOrd="0" presId="urn:microsoft.com/office/officeart/2005/8/layout/bProcess2"/>
    <dgm:cxn modelId="{05D357F2-3AD3-44DA-949D-D8C9D4F1A240}" srcId="{7F9F2B26-4FFA-4BCE-AF5D-7B8C6E6B1B01}" destId="{690CE0E4-4135-4F69-88CC-5554BF9F1A18}" srcOrd="7" destOrd="0" parTransId="{A1BDC188-6591-40B8-862F-AF427510AC37}" sibTransId="{4AF5FDB1-BD18-44E1-A653-194BBD82CA32}"/>
    <dgm:cxn modelId="{5D8DE0F8-7441-45F4-85FA-1F2EDC96980B}" srcId="{7F9F2B26-4FFA-4BCE-AF5D-7B8C6E6B1B01}" destId="{907119FB-6F41-4894-9CCD-55967431DD18}" srcOrd="10" destOrd="0" parTransId="{935F613E-CD0F-4D8D-BFC7-22FDD5DF3C71}" sibTransId="{2317945D-1EF8-4AD1-B176-98A8BDAA6DCE}"/>
    <dgm:cxn modelId="{5D729BF9-AD26-4DCF-8509-02255C04F7F5}" type="presOf" srcId="{B797DEB4-273E-42BE-BFBA-48BF3FF150BE}" destId="{0D2BBB59-DAE8-4844-B7EC-4ED670081A23}" srcOrd="0" destOrd="0" presId="urn:microsoft.com/office/officeart/2005/8/layout/bProcess2"/>
    <dgm:cxn modelId="{D637FCFA-8BD7-4BE8-89DF-4767323D170A}" srcId="{7F9F2B26-4FFA-4BCE-AF5D-7B8C6E6B1B01}" destId="{0906944C-8501-43D4-9BC8-4F583016E989}" srcOrd="1" destOrd="0" parTransId="{F90B6FBF-8AB0-4550-8385-072C4E529C80}" sibTransId="{F8E5BD81-039E-4D7E-BFDE-D8A2FF7F6B39}"/>
    <dgm:cxn modelId="{1B787115-6ACF-4FF5-B07E-87BD2CC2ADBC}" type="presParOf" srcId="{D0666D20-7DD7-4086-84E4-33EA4CA278F6}" destId="{B8741C9B-D46A-422C-90C1-E9F6C7E15D2C}" srcOrd="0" destOrd="0" presId="urn:microsoft.com/office/officeart/2005/8/layout/bProcess2"/>
    <dgm:cxn modelId="{79A7415E-BEFF-4233-8650-43709750BE21}" type="presParOf" srcId="{D0666D20-7DD7-4086-84E4-33EA4CA278F6}" destId="{C54FAC74-3EB6-4FF4-B61D-9B0583E1E8BC}" srcOrd="1" destOrd="0" presId="urn:microsoft.com/office/officeart/2005/8/layout/bProcess2"/>
    <dgm:cxn modelId="{2A217CEC-F271-4D50-8923-78A6FED92C0B}" type="presParOf" srcId="{D0666D20-7DD7-4086-84E4-33EA4CA278F6}" destId="{EFC7BA52-9F7C-430D-8023-57D67E180925}" srcOrd="2" destOrd="0" presId="urn:microsoft.com/office/officeart/2005/8/layout/bProcess2"/>
    <dgm:cxn modelId="{4D022DF9-C711-41BE-8A81-2D9761C92E9C}" type="presParOf" srcId="{EFC7BA52-9F7C-430D-8023-57D67E180925}" destId="{CF592CEC-1260-4C5B-B2A5-CC3CF206107D}" srcOrd="0" destOrd="0" presId="urn:microsoft.com/office/officeart/2005/8/layout/bProcess2"/>
    <dgm:cxn modelId="{99477812-B31E-45BA-AC26-5959C863F980}" type="presParOf" srcId="{EFC7BA52-9F7C-430D-8023-57D67E180925}" destId="{5EEAE2AF-16E4-4E04-8EE6-68EEACB6E34A}" srcOrd="1" destOrd="0" presId="urn:microsoft.com/office/officeart/2005/8/layout/bProcess2"/>
    <dgm:cxn modelId="{228B1A34-72A5-4878-8788-BE374354B380}" type="presParOf" srcId="{D0666D20-7DD7-4086-84E4-33EA4CA278F6}" destId="{1F3F94D9-FA6A-4C22-A3C3-2881D6B05A4C}" srcOrd="3" destOrd="0" presId="urn:microsoft.com/office/officeart/2005/8/layout/bProcess2"/>
    <dgm:cxn modelId="{8852B6AF-DF0F-437B-8E7D-5A87AEBA86D3}" type="presParOf" srcId="{D0666D20-7DD7-4086-84E4-33EA4CA278F6}" destId="{57796878-9A5F-4A92-A067-7EBF737F5895}" srcOrd="4" destOrd="0" presId="urn:microsoft.com/office/officeart/2005/8/layout/bProcess2"/>
    <dgm:cxn modelId="{4A334AB3-62BC-4D0A-B3EA-A5753E472683}" type="presParOf" srcId="{57796878-9A5F-4A92-A067-7EBF737F5895}" destId="{922A6163-6890-42B7-9F32-3890E0F63EA4}" srcOrd="0" destOrd="0" presId="urn:microsoft.com/office/officeart/2005/8/layout/bProcess2"/>
    <dgm:cxn modelId="{6E306B39-A01D-491F-A9B0-37FBFB691973}" type="presParOf" srcId="{57796878-9A5F-4A92-A067-7EBF737F5895}" destId="{5F785EA4-2F76-49E8-89FD-1F553AAAE3C6}" srcOrd="1" destOrd="0" presId="urn:microsoft.com/office/officeart/2005/8/layout/bProcess2"/>
    <dgm:cxn modelId="{A21973C3-7B31-42DF-BFEB-3A5C1C01FC03}" type="presParOf" srcId="{D0666D20-7DD7-4086-84E4-33EA4CA278F6}" destId="{A24FCE00-0204-4BE0-82B3-5A09C4813440}" srcOrd="5" destOrd="0" presId="urn:microsoft.com/office/officeart/2005/8/layout/bProcess2"/>
    <dgm:cxn modelId="{C08059BF-7BEF-453C-A0C4-59A6BADBD0E9}" type="presParOf" srcId="{D0666D20-7DD7-4086-84E4-33EA4CA278F6}" destId="{29AB1327-38B7-4A1C-9391-7FBE09D52DF6}" srcOrd="6" destOrd="0" presId="urn:microsoft.com/office/officeart/2005/8/layout/bProcess2"/>
    <dgm:cxn modelId="{54818F89-529A-4615-B00A-00950D5450F5}" type="presParOf" srcId="{29AB1327-38B7-4A1C-9391-7FBE09D52DF6}" destId="{8FE430F4-897C-4E16-8EC2-DB51B8EA658E}" srcOrd="0" destOrd="0" presId="urn:microsoft.com/office/officeart/2005/8/layout/bProcess2"/>
    <dgm:cxn modelId="{506357AB-67E5-4A04-9D99-140A16C1A902}" type="presParOf" srcId="{29AB1327-38B7-4A1C-9391-7FBE09D52DF6}" destId="{7BD350C2-4F8E-40C3-9182-D6C7466881F5}" srcOrd="1" destOrd="0" presId="urn:microsoft.com/office/officeart/2005/8/layout/bProcess2"/>
    <dgm:cxn modelId="{D5CFBBAE-F4DD-437B-AA49-E17D26307548}" type="presParOf" srcId="{D0666D20-7DD7-4086-84E4-33EA4CA278F6}" destId="{FE9A8E23-E01B-4E52-848F-BB2938DB1562}" srcOrd="7" destOrd="0" presId="urn:microsoft.com/office/officeart/2005/8/layout/bProcess2"/>
    <dgm:cxn modelId="{F56CE56B-4AE4-4064-8EBB-05DF568CA969}" type="presParOf" srcId="{D0666D20-7DD7-4086-84E4-33EA4CA278F6}" destId="{6CA4D473-CC94-4956-B735-D7E6A7FCDAFD}" srcOrd="8" destOrd="0" presId="urn:microsoft.com/office/officeart/2005/8/layout/bProcess2"/>
    <dgm:cxn modelId="{ACBD7A99-7C8C-40BB-B588-9B77FA3A8C25}" type="presParOf" srcId="{6CA4D473-CC94-4956-B735-D7E6A7FCDAFD}" destId="{97072496-1D7F-42A3-993A-BFB8F599F878}" srcOrd="0" destOrd="0" presId="urn:microsoft.com/office/officeart/2005/8/layout/bProcess2"/>
    <dgm:cxn modelId="{EBB5D22D-1EC7-47C6-A9BF-7F618F043712}" type="presParOf" srcId="{6CA4D473-CC94-4956-B735-D7E6A7FCDAFD}" destId="{C58A534F-1367-4D6F-B7BC-EED602F0FA20}" srcOrd="1" destOrd="0" presId="urn:microsoft.com/office/officeart/2005/8/layout/bProcess2"/>
    <dgm:cxn modelId="{9DD4A792-52D4-425D-A1C0-1A94E128DA6D}" type="presParOf" srcId="{D0666D20-7DD7-4086-84E4-33EA4CA278F6}" destId="{FB9DCD62-5518-4D05-8DB8-202AF3A78F74}" srcOrd="9" destOrd="0" presId="urn:microsoft.com/office/officeart/2005/8/layout/bProcess2"/>
    <dgm:cxn modelId="{5448E670-745F-43D9-AEBA-29AB57C208CD}" type="presParOf" srcId="{D0666D20-7DD7-4086-84E4-33EA4CA278F6}" destId="{11F73C24-CEE7-40E2-8F86-535ECB140A26}" srcOrd="10" destOrd="0" presId="urn:microsoft.com/office/officeart/2005/8/layout/bProcess2"/>
    <dgm:cxn modelId="{D5ABBCB2-ACBF-46FC-888B-7E0E26F5C659}" type="presParOf" srcId="{11F73C24-CEE7-40E2-8F86-535ECB140A26}" destId="{58054901-302C-4B58-A2C2-135EE895371A}" srcOrd="0" destOrd="0" presId="urn:microsoft.com/office/officeart/2005/8/layout/bProcess2"/>
    <dgm:cxn modelId="{D5ED1230-B0C5-4E82-8E0B-589F8EBE57DA}" type="presParOf" srcId="{11F73C24-CEE7-40E2-8F86-535ECB140A26}" destId="{0D2BBB59-DAE8-4844-B7EC-4ED670081A23}" srcOrd="1" destOrd="0" presId="urn:microsoft.com/office/officeart/2005/8/layout/bProcess2"/>
    <dgm:cxn modelId="{662744A4-A3B9-459C-BC84-BE6390FCDAC9}" type="presParOf" srcId="{D0666D20-7DD7-4086-84E4-33EA4CA278F6}" destId="{2F65AB11-9DB3-4136-9F18-A697EB0C7229}" srcOrd="11" destOrd="0" presId="urn:microsoft.com/office/officeart/2005/8/layout/bProcess2"/>
    <dgm:cxn modelId="{CF0342E9-F6C9-4CC1-8B87-CF3873BF5B98}" type="presParOf" srcId="{D0666D20-7DD7-4086-84E4-33EA4CA278F6}" destId="{8D0C91E9-29F7-42A7-8774-0916E9339701}" srcOrd="12" destOrd="0" presId="urn:microsoft.com/office/officeart/2005/8/layout/bProcess2"/>
    <dgm:cxn modelId="{9867EB79-D87C-4A8B-BCAF-8A099344F367}" type="presParOf" srcId="{8D0C91E9-29F7-42A7-8774-0916E9339701}" destId="{B1ABAF83-26F2-4E9E-899F-B4DBB95E28B8}" srcOrd="0" destOrd="0" presId="urn:microsoft.com/office/officeart/2005/8/layout/bProcess2"/>
    <dgm:cxn modelId="{E2F9983C-E589-4AEB-BAD8-6F57F8838C93}" type="presParOf" srcId="{8D0C91E9-29F7-42A7-8774-0916E9339701}" destId="{FE001F9B-4366-44A5-B433-84FCF2F0642F}" srcOrd="1" destOrd="0" presId="urn:microsoft.com/office/officeart/2005/8/layout/bProcess2"/>
    <dgm:cxn modelId="{13E10FA2-C0FC-4595-9212-312CAEA7368A}" type="presParOf" srcId="{D0666D20-7DD7-4086-84E4-33EA4CA278F6}" destId="{E857BDC0-1ABC-4CA4-98F6-AAA7AED2704B}" srcOrd="13" destOrd="0" presId="urn:microsoft.com/office/officeart/2005/8/layout/bProcess2"/>
    <dgm:cxn modelId="{DA902270-382D-4CCF-A170-38515B2917B2}" type="presParOf" srcId="{D0666D20-7DD7-4086-84E4-33EA4CA278F6}" destId="{9B43D6B3-A630-4CD0-962C-81925FEDE82B}" srcOrd="14" destOrd="0" presId="urn:microsoft.com/office/officeart/2005/8/layout/bProcess2"/>
    <dgm:cxn modelId="{69D1FDB0-EDB6-4626-BB84-A6EFF41EF5C5}" type="presParOf" srcId="{9B43D6B3-A630-4CD0-962C-81925FEDE82B}" destId="{C5F3228E-47A8-44FE-9F13-56AE62C729E2}" srcOrd="0" destOrd="0" presId="urn:microsoft.com/office/officeart/2005/8/layout/bProcess2"/>
    <dgm:cxn modelId="{02D2D47B-75C4-4D06-B82A-3AD96F074D26}" type="presParOf" srcId="{9B43D6B3-A630-4CD0-962C-81925FEDE82B}" destId="{52A93163-7EF8-4F34-8E85-C6BB140F9F17}" srcOrd="1" destOrd="0" presId="urn:microsoft.com/office/officeart/2005/8/layout/bProcess2"/>
    <dgm:cxn modelId="{808B100E-C044-4DBB-A38A-C8933BD63F8E}" type="presParOf" srcId="{D0666D20-7DD7-4086-84E4-33EA4CA278F6}" destId="{B5D7064D-BB39-4147-88BD-D615AB2BC063}" srcOrd="15" destOrd="0" presId="urn:microsoft.com/office/officeart/2005/8/layout/bProcess2"/>
    <dgm:cxn modelId="{33E7C529-8DA7-4E40-9F33-75957A1CE347}" type="presParOf" srcId="{D0666D20-7DD7-4086-84E4-33EA4CA278F6}" destId="{E581433A-8BD3-4E6A-A0AA-C65F26C9A555}" srcOrd="16" destOrd="0" presId="urn:microsoft.com/office/officeart/2005/8/layout/bProcess2"/>
    <dgm:cxn modelId="{87BD42C0-44D6-47AE-AAE0-F59DA8746F93}" type="presParOf" srcId="{E581433A-8BD3-4E6A-A0AA-C65F26C9A555}" destId="{B2216699-58AA-4A35-94F3-7172150FD647}" srcOrd="0" destOrd="0" presId="urn:microsoft.com/office/officeart/2005/8/layout/bProcess2"/>
    <dgm:cxn modelId="{6D4A8EBC-7152-4DB2-AD10-7F12C1072C7B}" type="presParOf" srcId="{E581433A-8BD3-4E6A-A0AA-C65F26C9A555}" destId="{C2B14A8D-E643-4335-B0EC-FA303E6E3597}" srcOrd="1" destOrd="0" presId="urn:microsoft.com/office/officeart/2005/8/layout/bProcess2"/>
    <dgm:cxn modelId="{A82BF623-6BBE-478F-BAE2-6C72A706C5EE}" type="presParOf" srcId="{D0666D20-7DD7-4086-84E4-33EA4CA278F6}" destId="{A7868F8B-1354-4434-BCA5-874295E97CED}" srcOrd="17" destOrd="0" presId="urn:microsoft.com/office/officeart/2005/8/layout/bProcess2"/>
    <dgm:cxn modelId="{0DD2F7FA-CB20-4FBD-B74F-45358BD09702}" type="presParOf" srcId="{D0666D20-7DD7-4086-84E4-33EA4CA278F6}" destId="{EBF54F6A-9F5B-48C9-8022-4A8EC3E4BA1D}" srcOrd="18" destOrd="0" presId="urn:microsoft.com/office/officeart/2005/8/layout/bProcess2"/>
    <dgm:cxn modelId="{7CAE145B-66DB-49C5-A9F6-422A0E515620}" type="presParOf" srcId="{EBF54F6A-9F5B-48C9-8022-4A8EC3E4BA1D}" destId="{4535B286-CED5-48C5-99A8-329A19AAF5FF}" srcOrd="0" destOrd="0" presId="urn:microsoft.com/office/officeart/2005/8/layout/bProcess2"/>
    <dgm:cxn modelId="{36676701-1AD1-4672-886D-607D7F51097D}" type="presParOf" srcId="{EBF54F6A-9F5B-48C9-8022-4A8EC3E4BA1D}" destId="{464DCAC4-AB58-4F1D-B297-2174A6BC89EC}" srcOrd="1" destOrd="0" presId="urn:microsoft.com/office/officeart/2005/8/layout/bProcess2"/>
    <dgm:cxn modelId="{E99BF365-9FC8-454A-B9D7-FA237E89A9A9}" type="presParOf" srcId="{D0666D20-7DD7-4086-84E4-33EA4CA278F6}" destId="{FC6B4043-2241-43AF-9AC5-B176D1CAC5C5}" srcOrd="19" destOrd="0" presId="urn:microsoft.com/office/officeart/2005/8/layout/bProcess2"/>
    <dgm:cxn modelId="{0BF344CA-8A0C-4D8C-8C0E-B5325423EA74}" type="presParOf" srcId="{D0666D20-7DD7-4086-84E4-33EA4CA278F6}" destId="{FFF057EB-A715-403A-8AEB-759A5E263904}" srcOrd="20" destOrd="0" presId="urn:microsoft.com/office/officeart/2005/8/layout/bProcess2"/>
    <dgm:cxn modelId="{C832DB33-DA13-4114-8362-FE193EADE7B6}" type="presParOf" srcId="{FFF057EB-A715-403A-8AEB-759A5E263904}" destId="{A26E3E9D-C153-4BC2-9176-2FBD96B8EF2B}" srcOrd="0" destOrd="0" presId="urn:microsoft.com/office/officeart/2005/8/layout/bProcess2"/>
    <dgm:cxn modelId="{72CBB706-B88E-412E-AC1A-1B364424E421}" type="presParOf" srcId="{FFF057EB-A715-403A-8AEB-759A5E263904}" destId="{CF1BD804-77A3-4947-8106-3B9312C35FD5}" srcOrd="1" destOrd="0" presId="urn:microsoft.com/office/officeart/2005/8/layout/bProcess2"/>
    <dgm:cxn modelId="{7631A6D3-DC08-4FD6-8915-B0B1F0AE2F50}" type="presParOf" srcId="{D0666D20-7DD7-4086-84E4-33EA4CA278F6}" destId="{9359A69A-984B-4A99-9664-F2A1B498AA50}" srcOrd="21" destOrd="0" presId="urn:microsoft.com/office/officeart/2005/8/layout/bProcess2"/>
    <dgm:cxn modelId="{B0EFAC30-9ABC-4A0B-B1CF-23AA49CFF32D}" type="presParOf" srcId="{D0666D20-7DD7-4086-84E4-33EA4CA278F6}" destId="{654DFCA8-2F54-4271-9B45-A8CA45A637C6}" srcOrd="22" destOrd="0" presId="urn:microsoft.com/office/officeart/2005/8/layout/bProcess2"/>
    <dgm:cxn modelId="{3588CB61-0239-4767-87C4-02F2A96F7CDF}" type="presParOf" srcId="{654DFCA8-2F54-4271-9B45-A8CA45A637C6}" destId="{7BA6127C-1AA1-46AD-80B7-3BBD36C14B54}" srcOrd="0" destOrd="0" presId="urn:microsoft.com/office/officeart/2005/8/layout/bProcess2"/>
    <dgm:cxn modelId="{5625D453-FE5B-4859-A8BD-E0EF06E05B21}" type="presParOf" srcId="{654DFCA8-2F54-4271-9B45-A8CA45A637C6}" destId="{208D17D2-109E-42CE-9C4D-92F3EBBB735E}" srcOrd="1" destOrd="0" presId="urn:microsoft.com/office/officeart/2005/8/layout/bProcess2"/>
    <dgm:cxn modelId="{37B762FC-AD99-4C93-AA3F-ECB5BD9D4C92}" type="presParOf" srcId="{D0666D20-7DD7-4086-84E4-33EA4CA278F6}" destId="{BED63654-B084-468F-817F-CF350D3A0469}" srcOrd="23" destOrd="0" presId="urn:microsoft.com/office/officeart/2005/8/layout/bProcess2"/>
    <dgm:cxn modelId="{2C5D64C9-0F1D-42FF-8CBE-2F16A91EA569}" type="presParOf" srcId="{D0666D20-7DD7-4086-84E4-33EA4CA278F6}" destId="{59B483C6-8EAC-41FE-AB8D-1FF612E912F7}" srcOrd="24"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DA395-0BE9-4D73-98BB-4727304DF269}">
      <dsp:nvSpPr>
        <dsp:cNvPr id="0" name=""/>
        <dsp:cNvSpPr/>
      </dsp:nvSpPr>
      <dsp:spPr>
        <a:xfrm rot="5400000">
          <a:off x="4695652" y="-1440896"/>
          <a:ext cx="2360399" cy="553021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None/>
            <a:tabLst/>
            <a:defRPr/>
          </a:pPr>
          <a:r>
            <a:rPr lang="es-MX" sz="1800" kern="1200" dirty="0">
              <a:latin typeface="Arial" panose="020B0604020202020204" pitchFamily="34" charset="0"/>
              <a:cs typeface="Arial" panose="020B0604020202020204" pitchFamily="34" charset="0"/>
            </a:rPr>
            <a:t>Modalidad del PAICE para financiar Proyectos Culturales de rehabilitación, equipamiento y programación cultural en inmuebles dedicados al quehacer cultural que estén desaprovechados o en desuso.</a:t>
          </a:r>
          <a:endParaRPr lang="es-MX" sz="1500" kern="1200" dirty="0">
            <a:latin typeface="Arial" panose="020B0604020202020204" pitchFamily="34" charset="0"/>
            <a:cs typeface="Arial" panose="020B0604020202020204" pitchFamily="34" charset="0"/>
          </a:endParaRPr>
        </a:p>
      </dsp:txBody>
      <dsp:txXfrm rot="-5400000">
        <a:off x="3110745" y="259236"/>
        <a:ext cx="5414989" cy="2129949"/>
      </dsp:txXfrm>
    </dsp:sp>
    <dsp:sp modelId="{DEDE61EF-28DE-4725-8568-C3C07B4A797C}">
      <dsp:nvSpPr>
        <dsp:cNvPr id="0" name=""/>
        <dsp:cNvSpPr/>
      </dsp:nvSpPr>
      <dsp:spPr>
        <a:xfrm>
          <a:off x="0" y="0"/>
          <a:ext cx="3110745" cy="29504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s-MX" sz="2100" b="1" kern="1200" dirty="0">
              <a:latin typeface="Arial" panose="020B0604020202020204" pitchFamily="34" charset="0"/>
              <a:cs typeface="Arial" panose="020B0604020202020204" pitchFamily="34" charset="0"/>
            </a:rPr>
            <a:t>VIDA A LA INFRAESTRUCTURA CULTURAL</a:t>
          </a:r>
        </a:p>
      </dsp:txBody>
      <dsp:txXfrm>
        <a:off x="144031" y="144031"/>
        <a:ext cx="2822683" cy="2662437"/>
      </dsp:txXfrm>
    </dsp:sp>
    <dsp:sp modelId="{C79F88B2-3E3D-4C8F-ABEE-17BC1C0AA7AD}">
      <dsp:nvSpPr>
        <dsp:cNvPr id="0" name=""/>
        <dsp:cNvSpPr/>
      </dsp:nvSpPr>
      <dsp:spPr>
        <a:xfrm rot="5400000">
          <a:off x="4325160" y="1823038"/>
          <a:ext cx="2938933" cy="5252542"/>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None/>
            <a:tabLst/>
            <a:defRPr/>
          </a:pPr>
          <a:r>
            <a:rPr lang="es-MX" sz="1800" kern="1200" dirty="0">
              <a:latin typeface="Arial" panose="020B0604020202020204" pitchFamily="34" charset="0"/>
              <a:cs typeface="Arial" panose="020B0604020202020204" pitchFamily="34" charset="0"/>
            </a:rPr>
            <a:t>Modalidad del PAICE para financiar Proyectos Culturales de construcción y equipamiento de inmuebles dedicados al quehacer cultural en áreas geográficas que se encuentran en desventaja económica o que no cuenta con infraestructura cultural suficiente.</a:t>
          </a:r>
          <a:endParaRPr lang="es-MX" sz="1500" kern="1200" dirty="0">
            <a:latin typeface="Arial" panose="020B0604020202020204" pitchFamily="34" charset="0"/>
            <a:cs typeface="Arial" panose="020B0604020202020204" pitchFamily="34" charset="0"/>
          </a:endParaRPr>
        </a:p>
      </dsp:txBody>
      <dsp:txXfrm rot="-5400000">
        <a:off x="3168356" y="3123310"/>
        <a:ext cx="5109075" cy="2651999"/>
      </dsp:txXfrm>
    </dsp:sp>
    <dsp:sp modelId="{8E9AD7FE-FA0F-4EA0-9F97-2153D6744E61}">
      <dsp:nvSpPr>
        <dsp:cNvPr id="0" name=""/>
        <dsp:cNvSpPr/>
      </dsp:nvSpPr>
      <dsp:spPr>
        <a:xfrm>
          <a:off x="0" y="3098098"/>
          <a:ext cx="3110745" cy="29504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_tradnl" sz="2100" b="1" u="none" kern="1200" dirty="0"/>
            <a:t>FORTALECER LA INFRAESTRUCTURA CULTURAL</a:t>
          </a:r>
          <a:endParaRPr lang="es-MX" sz="2100" u="none" kern="1200" dirty="0"/>
        </a:p>
        <a:p>
          <a:pPr lvl="0" algn="ctr" defTabSz="933450">
            <a:lnSpc>
              <a:spcPct val="90000"/>
            </a:lnSpc>
            <a:spcBef>
              <a:spcPct val="0"/>
            </a:spcBef>
            <a:spcAft>
              <a:spcPct val="35000"/>
            </a:spcAft>
            <a:buNone/>
          </a:pPr>
          <a:endParaRPr lang="es-MX" sz="2100" kern="1200" dirty="0"/>
        </a:p>
      </dsp:txBody>
      <dsp:txXfrm>
        <a:off x="144031" y="3242129"/>
        <a:ext cx="2822683" cy="26624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41C9B-D46A-422C-90C1-E9F6C7E15D2C}">
      <dsp:nvSpPr>
        <dsp:cNvPr id="0" name=""/>
        <dsp:cNvSpPr/>
      </dsp:nvSpPr>
      <dsp:spPr>
        <a:xfrm>
          <a:off x="0" y="842646"/>
          <a:ext cx="1735257" cy="89335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bg2">
                  <a:lumMod val="50000"/>
                </a:schemeClr>
              </a:solidFill>
              <a:latin typeface="Arial" panose="020B0604020202020204" pitchFamily="34" charset="0"/>
              <a:cs typeface="Arial" panose="020B0604020202020204" pitchFamily="34" charset="0"/>
            </a:rPr>
            <a:t>Convocatoria</a:t>
          </a:r>
          <a:endParaRPr lang="es-MX" sz="900" b="1" kern="1200" dirty="0">
            <a:solidFill>
              <a:schemeClr val="bg2">
                <a:lumMod val="50000"/>
              </a:schemeClr>
            </a:solidFill>
            <a:latin typeface="Arial" panose="020B0604020202020204" pitchFamily="34" charset="0"/>
            <a:cs typeface="Arial" panose="020B0604020202020204" pitchFamily="34" charset="0"/>
          </a:endParaRPr>
        </a:p>
      </dsp:txBody>
      <dsp:txXfrm>
        <a:off x="254123" y="973474"/>
        <a:ext cx="1227011" cy="631696"/>
      </dsp:txXfrm>
    </dsp:sp>
    <dsp:sp modelId="{C54FAC74-3EB6-4FF4-B61D-9B0583E1E8BC}">
      <dsp:nvSpPr>
        <dsp:cNvPr id="0" name=""/>
        <dsp:cNvSpPr/>
      </dsp:nvSpPr>
      <dsp:spPr>
        <a:xfrm rot="10666735">
          <a:off x="714470" y="1855846"/>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EEAE2AF-16E4-4E04-8EE6-68EEACB6E34A}">
      <dsp:nvSpPr>
        <dsp:cNvPr id="0" name=""/>
        <dsp:cNvSpPr/>
      </dsp:nvSpPr>
      <dsp:spPr>
        <a:xfrm>
          <a:off x="0" y="2076175"/>
          <a:ext cx="1830781" cy="88922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b="1" kern="1200" dirty="0">
              <a:solidFill>
                <a:schemeClr val="bg2">
                  <a:lumMod val="50000"/>
                </a:schemeClr>
              </a:solidFill>
              <a:latin typeface="Arial" panose="020B0604020202020204" pitchFamily="34" charset="0"/>
              <a:cs typeface="Arial" panose="020B0604020202020204" pitchFamily="34" charset="0"/>
            </a:rPr>
            <a:t>Difusión de la Convocatoria</a:t>
          </a:r>
        </a:p>
      </dsp:txBody>
      <dsp:txXfrm>
        <a:off x="268112" y="2206399"/>
        <a:ext cx="1294557" cy="628778"/>
      </dsp:txXfrm>
    </dsp:sp>
    <dsp:sp modelId="{1F3F94D9-FA6A-4C22-A3C3-2881D6B05A4C}">
      <dsp:nvSpPr>
        <dsp:cNvPr id="0" name=""/>
        <dsp:cNvSpPr/>
      </dsp:nvSpPr>
      <dsp:spPr>
        <a:xfrm rot="10793846">
          <a:off x="739289" y="3079474"/>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F785EA4-2F76-49E8-89FD-1F553AAAE3C6}">
      <dsp:nvSpPr>
        <dsp:cNvPr id="0" name=""/>
        <dsp:cNvSpPr/>
      </dsp:nvSpPr>
      <dsp:spPr>
        <a:xfrm>
          <a:off x="0" y="3294012"/>
          <a:ext cx="1835198" cy="92103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b="1" i="0" kern="1200" dirty="0">
              <a:solidFill>
                <a:schemeClr val="bg2">
                  <a:lumMod val="50000"/>
                </a:schemeClr>
              </a:solidFill>
              <a:latin typeface="Arial" panose="020B0604020202020204" pitchFamily="34" charset="0"/>
              <a:cs typeface="Arial" panose="020B0604020202020204" pitchFamily="34" charset="0"/>
            </a:rPr>
            <a:t>Recepción y revisión de proyectos culturales</a:t>
          </a:r>
        </a:p>
      </dsp:txBody>
      <dsp:txXfrm>
        <a:off x="268759" y="3428894"/>
        <a:ext cx="1297680" cy="651266"/>
      </dsp:txXfrm>
    </dsp:sp>
    <dsp:sp modelId="{A24FCE00-0204-4BE0-82B3-5A09C4813440}">
      <dsp:nvSpPr>
        <dsp:cNvPr id="0" name=""/>
        <dsp:cNvSpPr/>
      </dsp:nvSpPr>
      <dsp:spPr>
        <a:xfrm rot="10813953">
          <a:off x="738034" y="4284731"/>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7BD350C2-4F8E-40C3-9182-D6C7466881F5}">
      <dsp:nvSpPr>
        <dsp:cNvPr id="0" name=""/>
        <dsp:cNvSpPr/>
      </dsp:nvSpPr>
      <dsp:spPr>
        <a:xfrm>
          <a:off x="0" y="4454885"/>
          <a:ext cx="1825547" cy="97707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b="1" kern="1200" dirty="0">
              <a:solidFill>
                <a:schemeClr val="bg2">
                  <a:lumMod val="50000"/>
                </a:schemeClr>
              </a:solidFill>
              <a:latin typeface="Arial" panose="020B0604020202020204" pitchFamily="34" charset="0"/>
              <a:cs typeface="Arial" panose="020B0604020202020204" pitchFamily="34" charset="0"/>
            </a:rPr>
            <a:t>Designación del jurado dictaminador</a:t>
          </a:r>
        </a:p>
      </dsp:txBody>
      <dsp:txXfrm>
        <a:off x="267345" y="4597974"/>
        <a:ext cx="1290857" cy="690894"/>
      </dsp:txXfrm>
    </dsp:sp>
    <dsp:sp modelId="{FE9A8E23-E01B-4E52-848F-BB2938DB1562}">
      <dsp:nvSpPr>
        <dsp:cNvPr id="0" name=""/>
        <dsp:cNvSpPr/>
      </dsp:nvSpPr>
      <dsp:spPr>
        <a:xfrm rot="5416514">
          <a:off x="1880413" y="4895674"/>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58A534F-1367-4D6F-B7BC-EED602F0FA20}">
      <dsp:nvSpPr>
        <dsp:cNvPr id="0" name=""/>
        <dsp:cNvSpPr/>
      </dsp:nvSpPr>
      <dsp:spPr>
        <a:xfrm>
          <a:off x="2283651" y="4454885"/>
          <a:ext cx="1732015" cy="99856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b="1" kern="1200" dirty="0">
              <a:solidFill>
                <a:schemeClr val="bg2">
                  <a:lumMod val="50000"/>
                </a:schemeClr>
              </a:solidFill>
              <a:latin typeface="Arial" panose="020B0604020202020204" pitchFamily="34" charset="0"/>
              <a:cs typeface="Arial" panose="020B0604020202020204" pitchFamily="34" charset="0"/>
            </a:rPr>
            <a:t>Publicación de resultados</a:t>
          </a:r>
        </a:p>
      </dsp:txBody>
      <dsp:txXfrm>
        <a:off x="2537299" y="4601121"/>
        <a:ext cx="1224719" cy="706090"/>
      </dsp:txXfrm>
    </dsp:sp>
    <dsp:sp modelId="{FB9DCD62-5518-4D05-8DB8-202AF3A78F74}">
      <dsp:nvSpPr>
        <dsp:cNvPr id="0" name=""/>
        <dsp:cNvSpPr/>
      </dsp:nvSpPr>
      <dsp:spPr>
        <a:xfrm rot="21591081">
          <a:off x="2970899" y="4298158"/>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0D2BBB59-DAE8-4844-B7EC-4ED670081A23}">
      <dsp:nvSpPr>
        <dsp:cNvPr id="0" name=""/>
        <dsp:cNvSpPr/>
      </dsp:nvSpPr>
      <dsp:spPr>
        <a:xfrm>
          <a:off x="2283651" y="3217719"/>
          <a:ext cx="1725693" cy="103623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bg2">
                  <a:lumMod val="50000"/>
                </a:schemeClr>
              </a:solidFill>
              <a:latin typeface="Arial" panose="020B0604020202020204" pitchFamily="34" charset="0"/>
              <a:cs typeface="Arial" panose="020B0604020202020204" pitchFamily="34" charset="0"/>
            </a:rPr>
            <a:t>Notificación del fallo</a:t>
          </a:r>
          <a:endParaRPr lang="es-MX" sz="1200" b="1" kern="1200" dirty="0">
            <a:solidFill>
              <a:schemeClr val="bg2">
                <a:lumMod val="50000"/>
              </a:schemeClr>
            </a:solidFill>
            <a:latin typeface="Arial" panose="020B0604020202020204" pitchFamily="34" charset="0"/>
            <a:cs typeface="Arial" panose="020B0604020202020204" pitchFamily="34" charset="0"/>
          </a:endParaRPr>
        </a:p>
      </dsp:txBody>
      <dsp:txXfrm>
        <a:off x="2536373" y="3369472"/>
        <a:ext cx="1220249" cy="732728"/>
      </dsp:txXfrm>
    </dsp:sp>
    <dsp:sp modelId="{2F65AB11-9DB3-4136-9F18-A697EB0C7229}">
      <dsp:nvSpPr>
        <dsp:cNvPr id="0" name=""/>
        <dsp:cNvSpPr/>
      </dsp:nvSpPr>
      <dsp:spPr>
        <a:xfrm rot="21494286">
          <a:off x="2948294" y="2999647"/>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FE001F9B-4366-44A5-B433-84FCF2F0642F}">
      <dsp:nvSpPr>
        <dsp:cNvPr id="0" name=""/>
        <dsp:cNvSpPr/>
      </dsp:nvSpPr>
      <dsp:spPr>
        <a:xfrm>
          <a:off x="2225302" y="1985966"/>
          <a:ext cx="1762670" cy="90809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b="1" kern="1200" dirty="0">
              <a:solidFill>
                <a:schemeClr val="bg2">
                  <a:lumMod val="50000"/>
                </a:schemeClr>
              </a:solidFill>
              <a:latin typeface="Arial" panose="020B0604020202020204" pitchFamily="34" charset="0"/>
              <a:cs typeface="Arial" panose="020B0604020202020204" pitchFamily="34" charset="0"/>
            </a:rPr>
            <a:t>Dictamen de los proyectos culturales</a:t>
          </a:r>
        </a:p>
      </dsp:txBody>
      <dsp:txXfrm>
        <a:off x="2483439" y="2118954"/>
        <a:ext cx="1246396" cy="642120"/>
      </dsp:txXfrm>
    </dsp:sp>
    <dsp:sp modelId="{E857BDC0-1ABC-4CA4-98F6-AAA7AED2704B}">
      <dsp:nvSpPr>
        <dsp:cNvPr id="0" name=""/>
        <dsp:cNvSpPr/>
      </dsp:nvSpPr>
      <dsp:spPr>
        <a:xfrm rot="21386733">
          <a:off x="2892919" y="1798805"/>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2A93163-7EF8-4F34-8E85-C6BB140F9F17}">
      <dsp:nvSpPr>
        <dsp:cNvPr id="0" name=""/>
        <dsp:cNvSpPr/>
      </dsp:nvSpPr>
      <dsp:spPr>
        <a:xfrm>
          <a:off x="2079591" y="820250"/>
          <a:ext cx="1909009" cy="90386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b="1" kern="1200" dirty="0">
              <a:solidFill>
                <a:schemeClr val="bg2">
                  <a:lumMod val="50000"/>
                </a:schemeClr>
              </a:solidFill>
              <a:latin typeface="Arial" panose="020B0604020202020204" pitchFamily="34" charset="0"/>
              <a:cs typeface="Arial" panose="020B0604020202020204" pitchFamily="34" charset="0"/>
            </a:rPr>
            <a:t>Evaluación</a:t>
          </a:r>
          <a:r>
            <a:rPr lang="es-MX" sz="1200" b="1" kern="1200" dirty="0">
              <a:solidFill>
                <a:schemeClr val="bg2">
                  <a:lumMod val="50000"/>
                </a:schemeClr>
              </a:solidFill>
            </a:rPr>
            <a:t> del proyecto </a:t>
          </a:r>
          <a:r>
            <a:rPr lang="es-MX" sz="1200" b="1" kern="1200" dirty="0">
              <a:solidFill>
                <a:schemeClr val="bg2">
                  <a:lumMod val="50000"/>
                </a:schemeClr>
              </a:solidFill>
              <a:latin typeface="Arial" panose="020B0604020202020204" pitchFamily="34" charset="0"/>
              <a:cs typeface="Arial" panose="020B0604020202020204" pitchFamily="34" charset="0"/>
            </a:rPr>
            <a:t>cultural</a:t>
          </a:r>
        </a:p>
      </dsp:txBody>
      <dsp:txXfrm>
        <a:off x="2359159" y="952619"/>
        <a:ext cx="1349873" cy="639131"/>
      </dsp:txXfrm>
    </dsp:sp>
    <dsp:sp modelId="{B5D7064D-BB39-4147-88BD-D615AB2BC063}">
      <dsp:nvSpPr>
        <dsp:cNvPr id="0" name=""/>
        <dsp:cNvSpPr/>
      </dsp:nvSpPr>
      <dsp:spPr>
        <a:xfrm rot="5466302">
          <a:off x="4134750" y="1243585"/>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2B14A8D-E643-4335-B0EC-FA303E6E3597}">
      <dsp:nvSpPr>
        <dsp:cNvPr id="0" name=""/>
        <dsp:cNvSpPr/>
      </dsp:nvSpPr>
      <dsp:spPr>
        <a:xfrm>
          <a:off x="4629582" y="820253"/>
          <a:ext cx="1718643" cy="99856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bg2">
                  <a:lumMod val="50000"/>
                </a:schemeClr>
              </a:solidFill>
              <a:latin typeface="Arial" panose="020B0604020202020204" pitchFamily="34" charset="0"/>
              <a:cs typeface="Arial" panose="020B0604020202020204" pitchFamily="34" charset="0"/>
            </a:rPr>
            <a:t>Formalización jurídica y administrativa</a:t>
          </a:r>
          <a:endParaRPr lang="es-MX" sz="1200" b="1" kern="1200" dirty="0">
            <a:solidFill>
              <a:schemeClr val="bg2">
                <a:lumMod val="50000"/>
              </a:schemeClr>
            </a:solidFill>
            <a:latin typeface="Arial" panose="020B0604020202020204" pitchFamily="34" charset="0"/>
            <a:cs typeface="Arial" panose="020B0604020202020204" pitchFamily="34" charset="0"/>
          </a:endParaRPr>
        </a:p>
      </dsp:txBody>
      <dsp:txXfrm>
        <a:off x="4881271" y="966489"/>
        <a:ext cx="1215265" cy="706090"/>
      </dsp:txXfrm>
    </dsp:sp>
    <dsp:sp modelId="{A7868F8B-1354-4434-BCA5-874295E97CED}">
      <dsp:nvSpPr>
        <dsp:cNvPr id="0" name=""/>
        <dsp:cNvSpPr/>
      </dsp:nvSpPr>
      <dsp:spPr>
        <a:xfrm rot="10931922">
          <a:off x="5286987" y="1910162"/>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464DCAC4-AB58-4F1D-B297-2174A6BC89EC}">
      <dsp:nvSpPr>
        <dsp:cNvPr id="0" name=""/>
        <dsp:cNvSpPr/>
      </dsp:nvSpPr>
      <dsp:spPr>
        <a:xfrm>
          <a:off x="4528023" y="2102021"/>
          <a:ext cx="1827006" cy="903018"/>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bg2">
                  <a:lumMod val="50000"/>
                </a:schemeClr>
              </a:solidFill>
              <a:latin typeface="Arial" panose="020B0604020202020204" pitchFamily="34" charset="0"/>
              <a:cs typeface="Arial" panose="020B0604020202020204" pitchFamily="34" charset="0"/>
            </a:rPr>
            <a:t>Entrega de los recursos</a:t>
          </a:r>
          <a:endParaRPr lang="es-MX" sz="1000" kern="1200" dirty="0">
            <a:solidFill>
              <a:schemeClr val="bg2">
                <a:lumMod val="50000"/>
              </a:schemeClr>
            </a:solidFill>
            <a:latin typeface="Arial" panose="020B0604020202020204" pitchFamily="34" charset="0"/>
            <a:cs typeface="Arial" panose="020B0604020202020204" pitchFamily="34" charset="0"/>
          </a:endParaRPr>
        </a:p>
      </dsp:txBody>
      <dsp:txXfrm>
        <a:off x="4795582" y="2234265"/>
        <a:ext cx="1291888" cy="638530"/>
      </dsp:txXfrm>
    </dsp:sp>
    <dsp:sp modelId="{FC6B4043-2241-43AF-9AC5-B176D1CAC5C5}">
      <dsp:nvSpPr>
        <dsp:cNvPr id="0" name=""/>
        <dsp:cNvSpPr/>
      </dsp:nvSpPr>
      <dsp:spPr>
        <a:xfrm rot="10856354">
          <a:off x="5254703" y="3087517"/>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F1BD804-77A3-4947-8106-3B9312C35FD5}">
      <dsp:nvSpPr>
        <dsp:cNvPr id="0" name=""/>
        <dsp:cNvSpPr/>
      </dsp:nvSpPr>
      <dsp:spPr>
        <a:xfrm>
          <a:off x="4483064" y="3270459"/>
          <a:ext cx="1877618" cy="96374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bg2">
                  <a:lumMod val="50000"/>
                </a:schemeClr>
              </a:solidFill>
              <a:latin typeface="Arial" panose="020B0604020202020204" pitchFamily="34" charset="0"/>
              <a:cs typeface="Arial" panose="020B0604020202020204" pitchFamily="34" charset="0"/>
            </a:rPr>
            <a:t>Ejecución del proyecto cultural</a:t>
          </a:r>
          <a:endParaRPr lang="es-MX" sz="1200" b="1" kern="1200" dirty="0">
            <a:solidFill>
              <a:schemeClr val="bg2">
                <a:lumMod val="50000"/>
              </a:schemeClr>
            </a:solidFill>
            <a:latin typeface="Arial" panose="020B0604020202020204" pitchFamily="34" charset="0"/>
            <a:cs typeface="Arial" panose="020B0604020202020204" pitchFamily="34" charset="0"/>
          </a:endParaRPr>
        </a:p>
      </dsp:txBody>
      <dsp:txXfrm>
        <a:off x="4758035" y="3411596"/>
        <a:ext cx="1327676" cy="681473"/>
      </dsp:txXfrm>
    </dsp:sp>
    <dsp:sp modelId="{9359A69A-984B-4A99-9664-F2A1B498AA50}">
      <dsp:nvSpPr>
        <dsp:cNvPr id="0" name=""/>
        <dsp:cNvSpPr/>
      </dsp:nvSpPr>
      <dsp:spPr>
        <a:xfrm rot="10659606">
          <a:off x="5269855" y="4315274"/>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208D17D2-109E-42CE-9C4D-92F3EBBB735E}">
      <dsp:nvSpPr>
        <dsp:cNvPr id="0" name=""/>
        <dsp:cNvSpPr/>
      </dsp:nvSpPr>
      <dsp:spPr>
        <a:xfrm>
          <a:off x="4551796" y="4496830"/>
          <a:ext cx="1837636" cy="896683"/>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b="1" kern="1200" dirty="0">
              <a:solidFill>
                <a:schemeClr val="bg2">
                  <a:lumMod val="50000"/>
                </a:schemeClr>
              </a:solidFill>
              <a:latin typeface="Arial" panose="020B0604020202020204" pitchFamily="34" charset="0"/>
              <a:cs typeface="Arial" panose="020B0604020202020204" pitchFamily="34" charset="0"/>
            </a:rPr>
            <a:t>Modificciones a los instrumentos jurídicos</a:t>
          </a:r>
        </a:p>
      </dsp:txBody>
      <dsp:txXfrm>
        <a:off x="4820912" y="4628146"/>
        <a:ext cx="1299404" cy="634051"/>
      </dsp:txXfrm>
    </dsp:sp>
    <dsp:sp modelId="{BED63654-B084-468F-817F-CF350D3A0469}">
      <dsp:nvSpPr>
        <dsp:cNvPr id="0" name=""/>
        <dsp:cNvSpPr/>
      </dsp:nvSpPr>
      <dsp:spPr>
        <a:xfrm rot="4653725">
          <a:off x="6455477" y="4635622"/>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9B483C6-8EAC-41FE-AB8D-1FF612E912F7}">
      <dsp:nvSpPr>
        <dsp:cNvPr id="0" name=""/>
        <dsp:cNvSpPr/>
      </dsp:nvSpPr>
      <dsp:spPr>
        <a:xfrm>
          <a:off x="6907293" y="3918427"/>
          <a:ext cx="1642143" cy="105755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bg2">
                  <a:lumMod val="50000"/>
                </a:schemeClr>
              </a:solidFill>
              <a:latin typeface="Arial" panose="020B0604020202020204" pitchFamily="34" charset="0"/>
              <a:cs typeface="Arial" panose="020B0604020202020204" pitchFamily="34" charset="0"/>
            </a:rPr>
            <a:t>Conclusión del proyecto cultural</a:t>
          </a:r>
          <a:endParaRPr lang="es-MX" sz="1200" b="1" kern="1200" dirty="0">
            <a:solidFill>
              <a:schemeClr val="bg2">
                <a:lumMod val="50000"/>
              </a:schemeClr>
            </a:solidFill>
            <a:latin typeface="Arial" panose="020B0604020202020204" pitchFamily="34" charset="0"/>
            <a:cs typeface="Arial" panose="020B0604020202020204" pitchFamily="34" charset="0"/>
          </a:endParaRPr>
        </a:p>
      </dsp:txBody>
      <dsp:txXfrm>
        <a:off x="7147779" y="4073303"/>
        <a:ext cx="1161171" cy="74780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4DDBE-3F67-45C5-902C-EC583528543D}" type="datetimeFigureOut">
              <a:rPr lang="en-US" smtClean="0"/>
              <a:pPr/>
              <a:t>5/20/2020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789F4-029E-4103-B002-2FFDD480A588}" type="slidenum">
              <a:rPr lang="en-US" smtClean="0"/>
              <a:pPr/>
              <a:t>‹Nº›</a:t>
            </a:fld>
            <a:endParaRPr lang="en-US"/>
          </a:p>
        </p:txBody>
      </p:sp>
    </p:spTree>
    <p:extLst>
      <p:ext uri="{BB962C8B-B14F-4D97-AF65-F5344CB8AC3E}">
        <p14:creationId xmlns:p14="http://schemas.microsoft.com/office/powerpoint/2010/main" val="1103593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5/20/2020 6:56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extLst>
      <p:ext uri="{BB962C8B-B14F-4D97-AF65-F5344CB8AC3E}">
        <p14:creationId xmlns:p14="http://schemas.microsoft.com/office/powerpoint/2010/main" val="423746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5/20/2020 6:56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a:t>
            </a:fld>
            <a:endParaRPr lang="en-US" sz="1200" b="0" i="0">
              <a:latin typeface="Calibri"/>
              <a:ea typeface="+mn-ea"/>
              <a:cs typeface="+mn-cs"/>
            </a:endParaRPr>
          </a:p>
        </p:txBody>
      </p:sp>
    </p:spTree>
    <p:extLst>
      <p:ext uri="{BB962C8B-B14F-4D97-AF65-F5344CB8AC3E}">
        <p14:creationId xmlns:p14="http://schemas.microsoft.com/office/powerpoint/2010/main" val="65044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708920"/>
            <a:ext cx="8280920" cy="1296144"/>
          </a:xfrm>
        </p:spPr>
        <p:txBody>
          <a:bodyPr/>
          <a:lstStyle/>
          <a:p>
            <a:pPr algn="ctr" defTabSz="914400">
              <a:lnSpc>
                <a:spcPct val="90000"/>
              </a:lnSpc>
              <a:spcBef>
                <a:spcPts val="0"/>
              </a:spcBef>
              <a:buNone/>
            </a:pPr>
            <a:r>
              <a:rPr lang="es-ES_tradnl" sz="4000" dirty="0">
                <a:effectLst>
                  <a:outerShdw blurRad="50800" dist="38100" dir="2700000" algn="tl">
                    <a:prstClr val="black">
                      <a:alpha val="40000"/>
                    </a:prstClr>
                  </a:outerShdw>
                </a:effectLst>
                <a:latin typeface="Arial" panose="020B0604020202020204" pitchFamily="34" charset="0"/>
                <a:cs typeface="Arial" panose="020B0604020202020204" pitchFamily="34" charset="0"/>
              </a:rPr>
              <a:t>¿Qué es el Apoyo a la Infraestructura Cultural de los Estados (PAICE</a:t>
            </a:r>
            <a:r>
              <a:rPr lang="es-ES_tradnl" sz="4000" dirty="0">
                <a:effectLst>
                  <a:outerShdw blurRad="50800" dist="38100" dir="2700000" algn="tl">
                    <a:prstClr val="black">
                      <a:alpha val="40000"/>
                    </a:prstClr>
                  </a:outerShdw>
                </a:effectLst>
                <a:latin typeface="Adobe Caslon Pro" panose="0205050205050A020403" pitchFamily="18" charset="0"/>
                <a:cs typeface="Arial"/>
              </a:rPr>
              <a:t>)</a:t>
            </a:r>
            <a:endParaRPr lang="es-ES_tradnl" sz="4000" b="0" i="0" spc="-150" dirty="0">
              <a:effectLst>
                <a:outerShdw blurRad="50800" dist="38100" dir="2700000" algn="tl">
                  <a:prstClr val="black">
                    <a:alpha val="40000"/>
                  </a:prstClr>
                </a:outerShdw>
              </a:effectLst>
              <a:latin typeface="Adobe Caslon Pro" panose="0205050205050A020403" pitchFamily="18" charset="0"/>
              <a:cs typeface="Arial"/>
            </a:endParaRPr>
          </a:p>
        </p:txBody>
      </p:sp>
      <p:sp>
        <p:nvSpPr>
          <p:cNvPr id="4" name="Subtítulo 3"/>
          <p:cNvSpPr>
            <a:spLocks noGrp="1"/>
          </p:cNvSpPr>
          <p:nvPr>
            <p:ph type="subTitle" idx="1"/>
          </p:nvPr>
        </p:nvSpPr>
        <p:spPr>
          <a:xfrm>
            <a:off x="467544" y="4797152"/>
            <a:ext cx="8280920" cy="1656184"/>
          </a:xfrm>
        </p:spPr>
        <p:txBody>
          <a:bodyPr/>
          <a:lstStyle/>
          <a:p>
            <a:pPr algn="ctr"/>
            <a:r>
              <a:rPr lang="es-MX" sz="2400" dirty="0">
                <a:solidFill>
                  <a:schemeClr val="tx1"/>
                </a:solidFill>
                <a:latin typeface="Arial" panose="020B0604020202020204" pitchFamily="34" charset="0"/>
                <a:cs typeface="Arial" panose="020B0604020202020204" pitchFamily="34" charset="0"/>
              </a:rPr>
              <a:t>TALLER DE CAPACITACIÓN DEL COMITÉ DE CONTRALORÍA SOCIAL DEL PAICE</a:t>
            </a:r>
          </a:p>
          <a:p>
            <a:pPr algn="ctr"/>
            <a:endParaRPr lang="es-MX" sz="2400" dirty="0">
              <a:solidFill>
                <a:schemeClr val="tx1"/>
              </a:solidFill>
              <a:latin typeface="Adobe Caslon Pro" panose="0205050205050A020403" pitchFamily="18"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a:xfrm>
            <a:off x="107504" y="764704"/>
            <a:ext cx="8784976" cy="5040560"/>
          </a:xfrm>
        </p:spPr>
        <p:txBody>
          <a:bodyPr/>
          <a:lstStyle/>
          <a:p>
            <a:pPr marL="457200" indent="-457200">
              <a:buFont typeface="Arial"/>
              <a:buChar char="•"/>
            </a:pPr>
            <a:r>
              <a:rPr lang="es-MX" sz="2800" dirty="0">
                <a:effectLst>
                  <a:outerShdw blurRad="50800" dist="38100" dir="2700000" algn="tl">
                    <a:prstClr val="black">
                      <a:alpha val="40000"/>
                    </a:prstClr>
                  </a:outerShdw>
                </a:effectLst>
                <a:latin typeface="Arial" panose="020B0604020202020204" pitchFamily="34" charset="0"/>
                <a:cs typeface="Arial" panose="020B0604020202020204" pitchFamily="34" charset="0"/>
              </a:rPr>
              <a:t>Es una vertiente del Programa de Apoyos a la Cultura de la Secretaría de Cultura de cobertura nacional, a cargo de la Dirección General de Vinculación Cultural/ DGVC.</a:t>
            </a:r>
            <a:br>
              <a:rPr lang="es-MX" sz="2800" dirty="0">
                <a:effectLst>
                  <a:outerShdw blurRad="50800" dist="38100" dir="2700000" algn="tl">
                    <a:prstClr val="black">
                      <a:alpha val="40000"/>
                    </a:prstClr>
                  </a:outerShdw>
                </a:effectLst>
                <a:latin typeface="Arial" panose="020B0604020202020204" pitchFamily="34" charset="0"/>
                <a:cs typeface="Arial" panose="020B0604020202020204" pitchFamily="34" charset="0"/>
              </a:rPr>
            </a:br>
            <a:br>
              <a:rPr lang="es-MX" sz="2800" dirty="0">
                <a:effectLst>
                  <a:outerShdw blurRad="50800" dist="38100" dir="2700000" algn="tl">
                    <a:prstClr val="black">
                      <a:alpha val="40000"/>
                    </a:prstClr>
                  </a:outerShdw>
                </a:effectLst>
                <a:latin typeface="Arial" panose="020B0604020202020204" pitchFamily="34" charset="0"/>
                <a:cs typeface="Arial" panose="020B0604020202020204" pitchFamily="34" charset="0"/>
              </a:rPr>
            </a:br>
            <a:r>
              <a:rPr lang="es-MX" sz="2800" dirty="0">
                <a:effectLst>
                  <a:outerShdw blurRad="50800" dist="38100" dir="2700000" algn="tl">
                    <a:prstClr val="black">
                      <a:alpha val="40000"/>
                    </a:prstClr>
                  </a:outerShdw>
                </a:effectLst>
                <a:latin typeface="Arial" panose="020B0604020202020204" pitchFamily="34" charset="0"/>
                <a:cs typeface="Arial" panose="020B0604020202020204" pitchFamily="34" charset="0"/>
              </a:rPr>
              <a:t>Se constituyó en 1997 y sus primeras reglas de operación se publicaron en 2002. </a:t>
            </a:r>
            <a:br>
              <a:rPr lang="es-MX" sz="2800" dirty="0">
                <a:effectLst>
                  <a:outerShdw blurRad="50800" dist="38100" dir="2700000" algn="tl">
                    <a:prstClr val="black">
                      <a:alpha val="40000"/>
                    </a:prstClr>
                  </a:outerShdw>
                </a:effectLst>
                <a:latin typeface="Arial" panose="020B0604020202020204" pitchFamily="34" charset="0"/>
                <a:cs typeface="Arial" panose="020B0604020202020204" pitchFamily="34" charset="0"/>
              </a:rPr>
            </a:br>
            <a:br>
              <a:rPr lang="es-MX" sz="2800" dirty="0">
                <a:effectLst>
                  <a:outerShdw blurRad="50800" dist="38100" dir="2700000" algn="tl">
                    <a:prstClr val="black">
                      <a:alpha val="40000"/>
                    </a:prstClr>
                  </a:outerShdw>
                </a:effectLst>
                <a:latin typeface="Arial" panose="020B0604020202020204" pitchFamily="34" charset="0"/>
                <a:cs typeface="Arial" panose="020B0604020202020204" pitchFamily="34" charset="0"/>
              </a:rPr>
            </a:br>
            <a:r>
              <a:rPr lang="es-MX" sz="2800" dirty="0">
                <a:effectLst>
                  <a:outerShdw blurRad="50800" dist="38100" dir="2700000" algn="tl">
                    <a:prstClr val="black">
                      <a:alpha val="40000"/>
                    </a:prstClr>
                  </a:outerShdw>
                </a:effectLst>
                <a:latin typeface="Arial" panose="020B0604020202020204" pitchFamily="34" charset="0"/>
                <a:cs typeface="Arial" panose="020B0604020202020204" pitchFamily="34" charset="0"/>
              </a:rPr>
              <a:t>Su objetivo es contribuir a dotar de vida o fortalecer a la infraestructura cultural mediante el financiamiento de Proyectos Culturales de rehabilitación, equipamiento y construcción, con la finalidad de disminuir la desigualdad existente en materia de desarrollo cultural, y de aprovechar o crear espacios dedicados al arte y la cultura.</a:t>
            </a:r>
            <a:br>
              <a:rPr lang="es-ES_tradnl" sz="2800" dirty="0"/>
            </a:br>
            <a:br>
              <a:rPr lang="es-MX" sz="2800" dirty="0">
                <a:effectLst>
                  <a:outerShdw blurRad="50800" dist="38100" dir="2700000" algn="tl">
                    <a:prstClr val="black">
                      <a:alpha val="40000"/>
                    </a:prstClr>
                  </a:outerShdw>
                </a:effectLst>
                <a:latin typeface="Adobe Caslon Pro" panose="0205050205050A020403" pitchFamily="18" charset="0"/>
                <a:cs typeface="Arial"/>
              </a:rPr>
            </a:br>
            <a:br>
              <a:rPr lang="es-MX" sz="2800" dirty="0">
                <a:effectLst>
                  <a:outerShdw blurRad="50800" dist="38100" dir="2700000" algn="tl">
                    <a:prstClr val="black">
                      <a:alpha val="40000"/>
                    </a:prstClr>
                  </a:outerShdw>
                </a:effectLst>
                <a:latin typeface="Adobe Caslon Pro" panose="0205050205050A020403" pitchFamily="18" charset="0"/>
                <a:cs typeface="Arial"/>
              </a:rPr>
            </a:br>
            <a:br>
              <a:rPr lang="es-MX" sz="2800" dirty="0">
                <a:effectLst>
                  <a:outerShdw blurRad="50800" dist="38100" dir="2700000" algn="tl">
                    <a:prstClr val="black">
                      <a:alpha val="40000"/>
                    </a:prstClr>
                  </a:outerShdw>
                </a:effectLst>
                <a:latin typeface="Adobe Caslon Pro" panose="0205050205050A020403" pitchFamily="18" charset="0"/>
                <a:cs typeface="Arial"/>
              </a:rPr>
            </a:br>
            <a:br>
              <a:rPr lang="es-MX" sz="2800" dirty="0">
                <a:effectLst>
                  <a:outerShdw blurRad="50800" dist="38100" dir="2700000" algn="tl">
                    <a:prstClr val="black">
                      <a:alpha val="40000"/>
                    </a:prstClr>
                  </a:outerShdw>
                </a:effectLst>
                <a:latin typeface="Adobe Caslon Pro" panose="0205050205050A020403" pitchFamily="18" charset="0"/>
                <a:cs typeface="Arial"/>
              </a:rPr>
            </a:br>
            <a:br>
              <a:rPr lang="es-MX" sz="3200" dirty="0">
                <a:solidFill>
                  <a:srgbClr val="FFFF00"/>
                </a:solidFill>
                <a:latin typeface="Adobe Caslon Pro" panose="0205050205050A020403" pitchFamily="18" charset="0"/>
              </a:rPr>
            </a:br>
            <a:br>
              <a:rPr lang="es-MX" sz="3200" dirty="0">
                <a:solidFill>
                  <a:schemeClr val="tx1"/>
                </a:solidFill>
                <a:latin typeface="Adobe Caslon Pro" panose="0205050205050A020403" pitchFamily="18" charset="0"/>
              </a:rPr>
            </a:br>
            <a:br>
              <a:rPr lang="es-MX" sz="3200" dirty="0">
                <a:solidFill>
                  <a:schemeClr val="tx1"/>
                </a:solidFill>
                <a:latin typeface="Adobe Caslon Pro" panose="0205050205050A020403" pitchFamily="18" charset="0"/>
              </a:rPr>
            </a:br>
            <a:endParaRPr lang="es-MX" sz="3200" dirty="0">
              <a:solidFill>
                <a:schemeClr val="tx1"/>
              </a:solidFill>
              <a:latin typeface="Adobe Caslon Pro" panose="0205050205050A020403" pitchFamily="18" charset="0"/>
            </a:endParaRPr>
          </a:p>
        </p:txBody>
      </p:sp>
    </p:spTree>
    <p:extLst>
      <p:ext uri="{BB962C8B-B14F-4D97-AF65-F5344CB8AC3E}">
        <p14:creationId xmlns:p14="http://schemas.microsoft.com/office/powerpoint/2010/main" val="11553329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5 Diagrama"/>
          <p:cNvGraphicFramePr/>
          <p:nvPr>
            <p:extLst>
              <p:ext uri="{D42A27DB-BD31-4B8C-83A1-F6EECF244321}">
                <p14:modId xmlns:p14="http://schemas.microsoft.com/office/powerpoint/2010/main" val="4248110169"/>
              </p:ext>
            </p:extLst>
          </p:nvPr>
        </p:nvGraphicFramePr>
        <p:xfrm>
          <a:off x="323528" y="548680"/>
          <a:ext cx="864096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315706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04EA51-2ECD-4339-B55B-82E761653F25}"/>
              </a:ext>
            </a:extLst>
          </p:cNvPr>
          <p:cNvSpPr>
            <a:spLocks noGrp="1"/>
          </p:cNvSpPr>
          <p:nvPr>
            <p:ph type="ctrTitle"/>
          </p:nvPr>
        </p:nvSpPr>
        <p:spPr>
          <a:xfrm>
            <a:off x="179512" y="404664"/>
            <a:ext cx="3696411" cy="688515"/>
          </a:xfrm>
        </p:spPr>
        <p:txBody>
          <a:bodyPr/>
          <a:lstStyle/>
          <a:p>
            <a:r>
              <a:rPr lang="es-MX" dirty="0">
                <a:latin typeface="Arial" panose="020B0604020202020204" pitchFamily="34" charset="0"/>
                <a:cs typeface="Arial" panose="020B0604020202020204" pitchFamily="34" charset="0"/>
              </a:rPr>
              <a:t>Requisitos</a:t>
            </a:r>
            <a:br>
              <a:rPr lang="es-MX" dirty="0">
                <a:latin typeface="Arial" panose="020B0604020202020204" pitchFamily="34" charset="0"/>
                <a:cs typeface="Arial" panose="020B0604020202020204" pitchFamily="34" charset="0"/>
              </a:rPr>
            </a:br>
            <a:endParaRPr lang="es-MX"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4FEA5418-3BF3-4E68-8B49-077739C3FD66}"/>
              </a:ext>
            </a:extLst>
          </p:cNvPr>
          <p:cNvSpPr txBox="1"/>
          <p:nvPr/>
        </p:nvSpPr>
        <p:spPr>
          <a:xfrm>
            <a:off x="323528" y="764704"/>
            <a:ext cx="8136904" cy="6463308"/>
          </a:xfrm>
          <a:prstGeom prst="rect">
            <a:avLst/>
          </a:prstGeom>
          <a:noFill/>
        </p:spPr>
        <p:txBody>
          <a:bodyPr wrap="square" rtlCol="0">
            <a:spAutoFit/>
          </a:bodyPr>
          <a:lstStyle/>
          <a:p>
            <a:pPr marL="342900" lvl="0" indent="-342900" fontAlgn="base">
              <a:buAutoNum type="arabicPeriod"/>
            </a:pPr>
            <a:r>
              <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Solicitud de Apoyo </a:t>
            </a:r>
          </a:p>
          <a:p>
            <a:pPr lvl="0" fontAlgn="base"/>
            <a:r>
              <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En el caso que la instancia postulante sea una OSC, se deberá anexar:</a:t>
            </a:r>
          </a:p>
          <a:p>
            <a:pPr lvl="2"/>
            <a:r>
              <a:rPr lang="es-MX" dirty="0">
                <a:latin typeface="Arial" panose="020B0604020202020204" pitchFamily="34" charset="0"/>
                <a:cs typeface="Arial" panose="020B0604020202020204" pitchFamily="34" charset="0"/>
              </a:rPr>
              <a:t>Acta constitutiva y su última modificación protocolizada ante notario público, Constancia de registro de la CLUNI vigente y Síntesis curricular que demuestre su experiencia ininterrumpida en actividades de promoción y fomento de las artes y la cultura en, por lo menos, los últimos dos años.</a:t>
            </a:r>
          </a:p>
          <a:p>
            <a:pPr lvl="2"/>
            <a:endParaRPr lang="es-MX" dirty="0">
              <a:latin typeface="Arial" panose="020B0604020202020204" pitchFamily="34" charset="0"/>
              <a:cs typeface="Arial" panose="020B0604020202020204" pitchFamily="34" charset="0"/>
            </a:endParaRPr>
          </a:p>
          <a:p>
            <a:pPr lvl="0" fontAlgn="base"/>
            <a:r>
              <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2. Presentar Proyecto Cultural</a:t>
            </a:r>
          </a:p>
          <a:p>
            <a:pPr lvl="0" fontAlgn="base"/>
            <a:endPar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endParaRPr>
          </a:p>
          <a:p>
            <a:pPr lvl="0" fontAlgn="base"/>
            <a:r>
              <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3. Adicionalmente, los Proyectos Culturales presentados para la modalidad Vida a la infraestructura cultural deberán incluir los siguientes documentos.</a:t>
            </a:r>
          </a:p>
          <a:p>
            <a:pPr lvl="1"/>
            <a:r>
              <a:rPr lang="es-MX" dirty="0">
                <a:latin typeface="Arial" panose="020B0604020202020204" pitchFamily="34" charset="0"/>
                <a:cs typeface="Arial" panose="020B0604020202020204" pitchFamily="34" charset="0"/>
              </a:rPr>
              <a:t>a) Para la Acción de Rehabilitación</a:t>
            </a:r>
          </a:p>
          <a:p>
            <a:pPr lvl="2"/>
            <a:r>
              <a:rPr lang="es-MX" dirty="0">
                <a:latin typeface="Arial" panose="020B0604020202020204" pitchFamily="34" charset="0"/>
                <a:cs typeface="Arial" panose="020B0604020202020204" pitchFamily="34" charset="0"/>
              </a:rPr>
              <a:t>Presupuesto desglosado en los formatos establecidos por el PAICE.</a:t>
            </a:r>
          </a:p>
          <a:p>
            <a:pPr lvl="2"/>
            <a:r>
              <a:rPr lang="es-MX" dirty="0">
                <a:latin typeface="Arial" panose="020B0604020202020204" pitchFamily="34" charset="0"/>
                <a:cs typeface="Arial" panose="020B0604020202020204" pitchFamily="34" charset="0"/>
              </a:rPr>
              <a:t>Planos del estado actual del inmueble.</a:t>
            </a:r>
          </a:p>
          <a:p>
            <a:pPr lvl="2"/>
            <a:r>
              <a:rPr lang="es-MX" dirty="0">
                <a:latin typeface="Arial" panose="020B0604020202020204" pitchFamily="34" charset="0"/>
                <a:cs typeface="Arial" panose="020B0604020202020204" pitchFamily="34" charset="0"/>
              </a:rPr>
              <a:t>Planos de intervención.</a:t>
            </a:r>
          </a:p>
          <a:p>
            <a:pPr lvl="2"/>
            <a:r>
              <a:rPr lang="es-MX" dirty="0">
                <a:latin typeface="Arial" panose="020B0604020202020204" pitchFamily="34" charset="0"/>
                <a:cs typeface="Arial" panose="020B0604020202020204" pitchFamily="34" charset="0"/>
              </a:rPr>
              <a:t>Planos estructurales y memoria de cálculo (para el caso donde se pretenda intervenir elementos estructurales del inmueble).</a:t>
            </a:r>
          </a:p>
          <a:p>
            <a:pPr lvl="2"/>
            <a:r>
              <a:rPr lang="es-MX" dirty="0">
                <a:latin typeface="Arial" panose="020B0604020202020204" pitchFamily="34" charset="0"/>
                <a:cs typeface="Arial" panose="020B0604020202020204" pitchFamily="34" charset="0"/>
              </a:rPr>
              <a:t>Planos de instalaciones eléctricas, hidrosanitarias y/o especiales (para el caso donde se pretenda realizar un cambio en dichas instalaciones).</a:t>
            </a:r>
          </a:p>
          <a:p>
            <a:endParaRPr lang="es-MX" dirty="0"/>
          </a:p>
        </p:txBody>
      </p:sp>
    </p:spTree>
    <p:extLst>
      <p:ext uri="{BB962C8B-B14F-4D97-AF65-F5344CB8AC3E}">
        <p14:creationId xmlns:p14="http://schemas.microsoft.com/office/powerpoint/2010/main" val="19463007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BA3A195-11A5-4517-B810-12AF71814EA3}"/>
              </a:ext>
            </a:extLst>
          </p:cNvPr>
          <p:cNvSpPr txBox="1"/>
          <p:nvPr/>
        </p:nvSpPr>
        <p:spPr>
          <a:xfrm>
            <a:off x="179512" y="116632"/>
            <a:ext cx="8496944" cy="8956298"/>
          </a:xfrm>
          <a:prstGeom prst="rect">
            <a:avLst/>
          </a:prstGeom>
          <a:noFill/>
        </p:spPr>
        <p:txBody>
          <a:bodyPr wrap="square" rtlCol="0">
            <a:spAutoFit/>
          </a:bodyPr>
          <a:lstStyle/>
          <a:p>
            <a:pPr lvl="1"/>
            <a:r>
              <a:rPr lang="es-MX" dirty="0">
                <a:latin typeface="Arial" panose="020B0604020202020204" pitchFamily="34" charset="0"/>
                <a:cs typeface="Arial" panose="020B0604020202020204" pitchFamily="34" charset="0"/>
              </a:rPr>
              <a:t>b) Para la Acción Equipamiento</a:t>
            </a:r>
          </a:p>
          <a:p>
            <a:pPr lvl="2"/>
            <a:r>
              <a:rPr lang="es-MX" dirty="0">
                <a:latin typeface="Arial" panose="020B0604020202020204" pitchFamily="34" charset="0"/>
                <a:cs typeface="Arial" panose="020B0604020202020204" pitchFamily="34" charset="0"/>
              </a:rPr>
              <a:t>Presupuesto desglosado en los formatos establecidos por el PAICE.</a:t>
            </a:r>
          </a:p>
          <a:p>
            <a:pPr lvl="2"/>
            <a:r>
              <a:rPr lang="es-MX" dirty="0">
                <a:latin typeface="Arial" panose="020B0604020202020204" pitchFamily="34" charset="0"/>
                <a:cs typeface="Arial" panose="020B0604020202020204" pitchFamily="34" charset="0"/>
              </a:rPr>
              <a:t>Planos arquitectónicos del inmueble.</a:t>
            </a:r>
          </a:p>
          <a:p>
            <a:pPr lvl="2"/>
            <a:r>
              <a:rPr lang="es-MX" dirty="0">
                <a:latin typeface="Arial" panose="020B0604020202020204" pitchFamily="34" charset="0"/>
                <a:cs typeface="Arial" panose="020B0604020202020204" pitchFamily="34" charset="0"/>
              </a:rPr>
              <a:t>Plano con el sembrado del mobiliario y/o equipo referido en el presupuesto.</a:t>
            </a:r>
          </a:p>
          <a:p>
            <a:pPr lvl="2"/>
            <a:r>
              <a:rPr lang="es-MX" dirty="0">
                <a:latin typeface="Arial" panose="020B0604020202020204" pitchFamily="34" charset="0"/>
                <a:cs typeface="Arial" panose="020B0604020202020204" pitchFamily="34" charset="0"/>
              </a:rPr>
              <a:t>En caso de tratarse de equipamiento escénico o museográfico especializado, se deberá incluir: proyecto </a:t>
            </a:r>
            <a:r>
              <a:rPr lang="es-MX" dirty="0" err="1">
                <a:latin typeface="Arial" panose="020B0604020202020204" pitchFamily="34" charset="0"/>
                <a:cs typeface="Arial" panose="020B0604020202020204" pitchFamily="34" charset="0"/>
              </a:rPr>
              <a:t>escenotécnico</a:t>
            </a:r>
            <a:r>
              <a:rPr lang="es-MX" dirty="0">
                <a:latin typeface="Arial" panose="020B0604020202020204" pitchFamily="34" charset="0"/>
                <a:cs typeface="Arial" panose="020B0604020202020204" pitchFamily="34" charset="0"/>
              </a:rPr>
              <a:t>, museográfico y/o museológico; especificaciones técnicas y diagrama de bloques de conexiones del equipo.</a:t>
            </a:r>
          </a:p>
          <a:p>
            <a:pPr lvl="1"/>
            <a:r>
              <a:rPr lang="es-MX" dirty="0">
                <a:latin typeface="Arial" panose="020B0604020202020204" pitchFamily="34" charset="0"/>
                <a:cs typeface="Arial" panose="020B0604020202020204" pitchFamily="34" charset="0"/>
              </a:rPr>
              <a:t>c) En su caso, para la Acción Programación cultural</a:t>
            </a:r>
          </a:p>
          <a:p>
            <a:pPr lvl="2"/>
            <a:r>
              <a:rPr lang="es-MX" dirty="0">
                <a:latin typeface="Arial" panose="020B0604020202020204" pitchFamily="34" charset="0"/>
                <a:cs typeface="Arial" panose="020B0604020202020204" pitchFamily="34" charset="0"/>
              </a:rPr>
              <a:t>Presupuesto desglosado en los formatos establecidos por el PAICE.</a:t>
            </a:r>
          </a:p>
          <a:p>
            <a:pPr lvl="0" fontAlgn="base"/>
            <a:endPar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endParaRPr>
          </a:p>
          <a:p>
            <a:pPr lvl="0" fontAlgn="base"/>
            <a:r>
              <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4. Adicionalmente, los Proyectos Culturales presentados para la modalidad Fortalecimiento a la Infraestructura Cultural,</a:t>
            </a:r>
            <a:r>
              <a:rPr lang="es-MX"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 </a:t>
            </a:r>
            <a:r>
              <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deben incluir los siguientes documentos.</a:t>
            </a:r>
          </a:p>
          <a:p>
            <a:pPr lvl="1"/>
            <a:r>
              <a:rPr lang="es-MX" dirty="0">
                <a:latin typeface="Arial" panose="020B0604020202020204" pitchFamily="34" charset="0"/>
                <a:cs typeface="Arial" panose="020B0604020202020204" pitchFamily="34" charset="0"/>
              </a:rPr>
              <a:t>a) Para la Acción Construcción</a:t>
            </a:r>
          </a:p>
          <a:p>
            <a:pPr lvl="2"/>
            <a:r>
              <a:rPr lang="es-MX" dirty="0">
                <a:latin typeface="Arial" panose="020B0604020202020204" pitchFamily="34" charset="0"/>
                <a:cs typeface="Arial" panose="020B0604020202020204" pitchFamily="34" charset="0"/>
              </a:rPr>
              <a:t>Presupuesto desglosado en los formatos establecidos por el PAICE.</a:t>
            </a:r>
          </a:p>
          <a:p>
            <a:pPr lvl="2"/>
            <a:r>
              <a:rPr lang="es-MX" dirty="0">
                <a:latin typeface="Arial" panose="020B0604020202020204" pitchFamily="34" charset="0"/>
                <a:cs typeface="Arial" panose="020B0604020202020204" pitchFamily="34" charset="0"/>
              </a:rPr>
              <a:t>Levantamiento topográfico o arquitectónico, de ser el caso.</a:t>
            </a:r>
          </a:p>
          <a:p>
            <a:pPr lvl="2"/>
            <a:r>
              <a:rPr lang="es-MX" dirty="0">
                <a:latin typeface="Arial" panose="020B0604020202020204" pitchFamily="34" charset="0"/>
                <a:cs typeface="Arial" panose="020B0604020202020204" pitchFamily="34" charset="0"/>
              </a:rPr>
              <a:t>Planos arquitectónicos.</a:t>
            </a:r>
          </a:p>
          <a:p>
            <a:pPr lvl="2"/>
            <a:r>
              <a:rPr lang="es-MX" dirty="0">
                <a:latin typeface="Arial" panose="020B0604020202020204" pitchFamily="34" charset="0"/>
                <a:cs typeface="Arial" panose="020B0604020202020204" pitchFamily="34" charset="0"/>
              </a:rPr>
              <a:t>Planos estructurales.</a:t>
            </a:r>
          </a:p>
          <a:p>
            <a:pPr lvl="2"/>
            <a:r>
              <a:rPr lang="es-MX" dirty="0">
                <a:latin typeface="Arial" panose="020B0604020202020204" pitchFamily="34" charset="0"/>
                <a:cs typeface="Arial" panose="020B0604020202020204" pitchFamily="34" charset="0"/>
              </a:rPr>
              <a:t>Planos de instalaciones eléctricas, hidrosanitarias y/o especiales.</a:t>
            </a:r>
          </a:p>
          <a:p>
            <a:pPr lvl="1"/>
            <a:r>
              <a:rPr lang="es-MX" dirty="0">
                <a:latin typeface="Arial" panose="020B0604020202020204" pitchFamily="34" charset="0"/>
                <a:cs typeface="Arial" panose="020B0604020202020204" pitchFamily="34" charset="0"/>
              </a:rPr>
              <a:t>b) En su caso, para la Acción Equipamiento</a:t>
            </a:r>
          </a:p>
          <a:p>
            <a:pPr lvl="2"/>
            <a:r>
              <a:rPr lang="es-MX" dirty="0">
                <a:latin typeface="Arial" panose="020B0604020202020204" pitchFamily="34" charset="0"/>
                <a:cs typeface="Arial" panose="020B0604020202020204" pitchFamily="34" charset="0"/>
              </a:rPr>
              <a:t>Presupuesto desglosado en los formatos establecidos por el PAICE.</a:t>
            </a:r>
          </a:p>
          <a:p>
            <a:pPr lvl="2"/>
            <a:r>
              <a:rPr lang="es-MX" dirty="0">
                <a:latin typeface="Arial" panose="020B0604020202020204" pitchFamily="34" charset="0"/>
                <a:cs typeface="Arial" panose="020B0604020202020204" pitchFamily="34" charset="0"/>
              </a:rPr>
              <a:t>Plano con el sembrado del mobiliario y/o equipo referido en el presupuesto.</a:t>
            </a:r>
          </a:p>
          <a:p>
            <a:pPr lvl="2"/>
            <a:r>
              <a:rPr lang="es-MX" dirty="0">
                <a:latin typeface="Arial" panose="020B0604020202020204" pitchFamily="34" charset="0"/>
                <a:cs typeface="Arial" panose="020B0604020202020204" pitchFamily="34" charset="0"/>
              </a:rPr>
              <a:t>En caso de tratarse de equipamiento escénico o museográfico especializado, se deberá incluir: proyecto </a:t>
            </a:r>
            <a:r>
              <a:rPr lang="es-MX" dirty="0" err="1">
                <a:latin typeface="Arial" panose="020B0604020202020204" pitchFamily="34" charset="0"/>
                <a:cs typeface="Arial" panose="020B0604020202020204" pitchFamily="34" charset="0"/>
              </a:rPr>
              <a:t>escenotécnico</a:t>
            </a:r>
            <a:r>
              <a:rPr lang="es-MX" dirty="0">
                <a:latin typeface="Arial" panose="020B0604020202020204" pitchFamily="34" charset="0"/>
                <a:cs typeface="Arial" panose="020B0604020202020204" pitchFamily="34" charset="0"/>
              </a:rPr>
              <a:t>, museográfico y/o museológico; especificaciones técnicas y diagrama de bloques de conexiones del equipo.</a:t>
            </a:r>
          </a:p>
          <a:p>
            <a:pPr lvl="2"/>
            <a:endParaRPr lang="es-MX" dirty="0"/>
          </a:p>
          <a:p>
            <a:pPr lvl="2"/>
            <a:endParaRPr lang="es-MX" dirty="0"/>
          </a:p>
          <a:p>
            <a:endParaRPr lang="es-MX" dirty="0"/>
          </a:p>
        </p:txBody>
      </p:sp>
    </p:spTree>
    <p:extLst>
      <p:ext uri="{BB962C8B-B14F-4D97-AF65-F5344CB8AC3E}">
        <p14:creationId xmlns:p14="http://schemas.microsoft.com/office/powerpoint/2010/main" val="72041660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B3A5A5E-E3F3-4F28-ACCB-83FD1A2C4AC5}"/>
              </a:ext>
            </a:extLst>
          </p:cNvPr>
          <p:cNvSpPr txBox="1"/>
          <p:nvPr/>
        </p:nvSpPr>
        <p:spPr>
          <a:xfrm>
            <a:off x="395536" y="116632"/>
            <a:ext cx="8352928" cy="6740307"/>
          </a:xfrm>
          <a:prstGeom prst="rect">
            <a:avLst/>
          </a:prstGeom>
          <a:noFill/>
        </p:spPr>
        <p:txBody>
          <a:bodyPr wrap="square" rtlCol="0">
            <a:spAutoFit/>
          </a:bodyPr>
          <a:lstStyle/>
          <a:p>
            <a:pPr lvl="0" fontAlgn="base"/>
            <a:r>
              <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5. La instancia Postulante deberá ser la propietaria del inmueble en el que se llevará a cabo el Proyecto Cultural PAICE. El recinto deberá estar libre de cualquier pendiente de trámite jurídico-administrativo para su regularización a favor de la instancia Postulante. Se deberá acreditar la propiedad de los inmuebles.</a:t>
            </a:r>
          </a:p>
          <a:p>
            <a:pPr lvl="0" fontAlgn="base"/>
            <a:endPar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endParaRPr>
          </a:p>
          <a:p>
            <a:pPr lvl="0" fontAlgn="base"/>
            <a:r>
              <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6. En el caso que la instancia postulante al PAICE no sea la propietaria del inmueble objeto de la Solicitud de Apoyo, además de exhibir alguno de los documentos probatorios de la propiedad del inmueble, deberá presentar un documento mediante el cual la propietaria, persona o instancia facultada para ello, le autorice gestionar ante el PAICE todo lo relativo al Proyecto Cultural PAICE y a recibir los beneficios que de éste deriven. </a:t>
            </a:r>
          </a:p>
          <a:p>
            <a:pPr lvl="0" fontAlgn="base"/>
            <a:r>
              <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7. </a:t>
            </a:r>
            <a:r>
              <a:rPr lang="es-MX" dirty="0">
                <a:latin typeface="Arial" panose="020B0604020202020204" pitchFamily="34" charset="0"/>
                <a:cs typeface="Arial" panose="020B0604020202020204" pitchFamily="34" charset="0"/>
              </a:rPr>
              <a:t>Carta Compromiso que señale que cuenta con los recursos económicos para realizar la aportación establecida en el Proyecto Cultural PAICE; o comprobar documentalmente las inversiones realizadas en el inmueble donde se llevará a cabo el Proyecto Cultural PAICE, por la instancia postulante y/o de otra instancia de financiamiento, en los 18 meses anteriores a la fecha de cierre establecido en la Convocatoria. </a:t>
            </a:r>
          </a:p>
          <a:p>
            <a:pPr lvl="0" fontAlgn="base"/>
            <a:endParaRPr lang="es-MX" dirty="0">
              <a:latin typeface="Arial" panose="020B0604020202020204" pitchFamily="34" charset="0"/>
              <a:cs typeface="Arial" panose="020B0604020202020204" pitchFamily="34" charset="0"/>
            </a:endParaRPr>
          </a:p>
          <a:p>
            <a:pPr fontAlgn="base"/>
            <a:r>
              <a:rPr lang="es-MX" dirty="0">
                <a:latin typeface="Arial" panose="020B0604020202020204" pitchFamily="34" charset="0"/>
                <a:cs typeface="Arial" panose="020B0604020202020204" pitchFamily="34" charset="0"/>
              </a:rPr>
              <a:t>8. </a:t>
            </a:r>
            <a:r>
              <a:rPr lang="es-MX"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Entregar Carta bajo protesta de decir verdad, con firma autógrafa de la persona representante de la instancia postulante, que señale que no se gestionan ni se recibirán otros recursos de origen federal distintos al PAICE para el Proyecto Cultural PAICE que se postula. (Anexo 3 PAICE).</a:t>
            </a:r>
          </a:p>
          <a:p>
            <a:pPr lvl="0" fontAlgn="base"/>
            <a:endParaRPr lang="es-MX" dirty="0"/>
          </a:p>
        </p:txBody>
      </p:sp>
    </p:spTree>
    <p:extLst>
      <p:ext uri="{BB962C8B-B14F-4D97-AF65-F5344CB8AC3E}">
        <p14:creationId xmlns:p14="http://schemas.microsoft.com/office/powerpoint/2010/main" val="124979072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079320070"/>
              </p:ext>
            </p:extLst>
          </p:nvPr>
        </p:nvGraphicFramePr>
        <p:xfrm>
          <a:off x="357126" y="692696"/>
          <a:ext cx="8786874"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324374" y="260648"/>
            <a:ext cx="3960440" cy="35394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ES" sz="1700" b="1" dirty="0">
                <a:solidFill>
                  <a:schemeClr val="bg1">
                    <a:lumMod val="9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Mecánica de Operación del PAICE</a:t>
            </a:r>
            <a:endParaRPr lang="es-MX" sz="1700" b="1" dirty="0">
              <a:solidFill>
                <a:schemeClr val="bg1">
                  <a:lumMod val="9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8950848"/>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A43BD6-BB12-4855-A62A-BDADBADB09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(diseño de silbido azul oscuro)</Template>
  <TotalTime>246</TotalTime>
  <Words>867</Words>
  <Application>Microsoft Office PowerPoint</Application>
  <PresentationFormat>Presentación en pantalla (4:3)</PresentationFormat>
  <Paragraphs>69</Paragraphs>
  <Slides>7</Slides>
  <Notes>2</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7</vt:i4>
      </vt:variant>
    </vt:vector>
  </HeadingPairs>
  <TitlesOfParts>
    <vt:vector size="14" baseType="lpstr">
      <vt:lpstr>Adobe Caslon Pro</vt:lpstr>
      <vt:lpstr>Arial</vt:lpstr>
      <vt:lpstr>Calibri</vt:lpstr>
      <vt:lpstr>Courier New</vt:lpstr>
      <vt:lpstr>Wingdings</vt:lpstr>
      <vt:lpstr>Blue Segoe 4-3 template-template_April-17-2007</vt:lpstr>
      <vt:lpstr>White with Courier font for code slides</vt:lpstr>
      <vt:lpstr>¿Qué es el Apoyo a la Infraestructura Cultural de los Estados (PAICE)</vt:lpstr>
      <vt:lpstr>Es una vertiente del Programa de Apoyos a la Cultura de la Secretaría de Cultura de cobertura nacional, a cargo de la Dirección General de Vinculación Cultural/ DGVC.  Se constituyó en 1997 y sus primeras reglas de operación se publicaron en 2002.   Su objetivo es contribuir a dotar de vida o fortalecer a la infraestructura cultural mediante el financiamiento de Proyectos Culturales de rehabilitación, equipamiento y construcción, con la finalidad de disminuir la desigualdad existente en materia de desarrollo cultural, y de aprovechar o crear espacios dedicados al arte y la cultura.        </vt:lpstr>
      <vt:lpstr>Presentación de PowerPoint</vt:lpstr>
      <vt:lpstr>Requisitos </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ES EL PAICE?</dc:title>
  <dc:creator>Carlos Garcia Martinez</dc:creator>
  <cp:keywords/>
  <cp:lastModifiedBy>Roberto Rivas</cp:lastModifiedBy>
  <cp:revision>30</cp:revision>
  <dcterms:created xsi:type="dcterms:W3CDTF">2019-07-30T17:46:30Z</dcterms:created>
  <dcterms:modified xsi:type="dcterms:W3CDTF">2020-05-20T23:59:17Z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TC102867319990</vt:lpwstr>
  </property>
</Properties>
</file>